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6"/>
    <p:sldId id="257" r:id="rId57"/>
    <p:sldId id="258" r:id="rId58"/>
    <p:sldId id="259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ndel" charset="1" panose="00000000000000000000"/>
      <p:regular r:id="rId10"/>
    </p:embeddedFont>
    <p:embeddedFont>
      <p:font typeface="Times New Roman" charset="1" panose="02030502070405020303"/>
      <p:regular r:id="rId11"/>
    </p:embeddedFont>
    <p:embeddedFont>
      <p:font typeface="Times New Roman Bold" charset="1" panose="02030802070405020303"/>
      <p:regular r:id="rId12"/>
    </p:embeddedFont>
    <p:embeddedFont>
      <p:font typeface="Times New Roman Italics" charset="1" panose="02030502070405090303"/>
      <p:regular r:id="rId13"/>
    </p:embeddedFont>
    <p:embeddedFont>
      <p:font typeface="Times New Roman Bold Italics" charset="1" panose="02030802070405090303"/>
      <p:regular r:id="rId14"/>
    </p:embeddedFont>
    <p:embeddedFont>
      <p:font typeface="Times New Roman Medium" charset="1" panose="02030502070405020303"/>
      <p:regular r:id="rId15"/>
    </p:embeddedFont>
    <p:embeddedFont>
      <p:font typeface="Times New Roman Medium Italics" charset="1" panose="02030502070405090303"/>
      <p:regular r:id="rId16"/>
    </p:embeddedFont>
    <p:embeddedFont>
      <p:font typeface="Times New Roman Semi-Bold" charset="1" panose="02030702070405020303"/>
      <p:regular r:id="rId17"/>
    </p:embeddedFont>
    <p:embeddedFont>
      <p:font typeface="Times New Roman Semi-Bold Italics" charset="1" panose="02030702070405090303"/>
      <p:regular r:id="rId18"/>
    </p:embeddedFont>
    <p:embeddedFont>
      <p:font typeface="Times New Roman Ultra-Bold" charset="1" panose="02030902070405020303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Black Mango" charset="1" panose="02020A03060303060403"/>
      <p:regular r:id="rId26"/>
    </p:embeddedFont>
    <p:embeddedFont>
      <p:font typeface="Black Mango Bold" charset="1" panose="02020A03060303060403"/>
      <p:regular r:id="rId27"/>
    </p:embeddedFont>
    <p:embeddedFont>
      <p:font typeface="Black Mango Thin" charset="1" panose="02020A03060303060403"/>
      <p:regular r:id="rId28"/>
    </p:embeddedFont>
    <p:embeddedFont>
      <p:font typeface="Black Mango Light" charset="1" panose="02020A03060303060403"/>
      <p:regular r:id="rId29"/>
    </p:embeddedFont>
    <p:embeddedFont>
      <p:font typeface="Black Mango Medium" charset="1" panose="02020A03060303060403"/>
      <p:regular r:id="rId30"/>
    </p:embeddedFont>
    <p:embeddedFont>
      <p:font typeface="Black Mango Semi-Bold" charset="1" panose="02020A03060303060403"/>
      <p:regular r:id="rId31"/>
    </p:embeddedFont>
    <p:embeddedFont>
      <p:font typeface="Black Mango Ultra-Bold" charset="1" panose="02020A03060303060403"/>
      <p:regular r:id="rId32"/>
    </p:embeddedFont>
    <p:embeddedFont>
      <p:font typeface="Black Mango Heavy" charset="1" panose="02020A03060303060403"/>
      <p:regular r:id="rId33"/>
    </p:embeddedFont>
    <p:embeddedFont>
      <p:font typeface="Barlow Condensed" charset="1" panose="00000506000000000000"/>
      <p:regular r:id="rId34"/>
    </p:embeddedFont>
    <p:embeddedFont>
      <p:font typeface="Barlow Condensed Bold" charset="1" panose="00000806000000000000"/>
      <p:regular r:id="rId35"/>
    </p:embeddedFont>
    <p:embeddedFont>
      <p:font typeface="Barlow Condensed Italics" charset="1" panose="00000506000000000000"/>
      <p:regular r:id="rId36"/>
    </p:embeddedFont>
    <p:embeddedFont>
      <p:font typeface="Barlow Condensed Bold Italics" charset="1" panose="00000806000000000000"/>
      <p:regular r:id="rId37"/>
    </p:embeddedFont>
    <p:embeddedFont>
      <p:font typeface="Barlow Condensed Thin" charset="1" panose="00000306000000000000"/>
      <p:regular r:id="rId38"/>
    </p:embeddedFont>
    <p:embeddedFont>
      <p:font typeface="Barlow Condensed Thin Italics" charset="1" panose="00000306000000000000"/>
      <p:regular r:id="rId39"/>
    </p:embeddedFont>
    <p:embeddedFont>
      <p:font typeface="Barlow Condensed Medium" charset="1" panose="00000606000000000000"/>
      <p:regular r:id="rId40"/>
    </p:embeddedFont>
    <p:embeddedFont>
      <p:font typeface="Barlow Condensed Medium Italics" charset="1" panose="00000606000000000000"/>
      <p:regular r:id="rId41"/>
    </p:embeddedFont>
    <p:embeddedFont>
      <p:font typeface="Barlow Condensed Semi-Bold" charset="1" panose="00000706000000000000"/>
      <p:regular r:id="rId42"/>
    </p:embeddedFont>
    <p:embeddedFont>
      <p:font typeface="Barlow Condensed Semi-Bold Italics" charset="1" panose="00000706000000000000"/>
      <p:regular r:id="rId43"/>
    </p:embeddedFont>
    <p:embeddedFont>
      <p:font typeface="Barlow Condensed Heavy" charset="1" panose="00000A06000000000000"/>
      <p:regular r:id="rId44"/>
    </p:embeddedFont>
    <p:embeddedFont>
      <p:font typeface="Barlow Condensed Heavy Italics" charset="1" panose="00000A06000000000000"/>
      <p:regular r:id="rId45"/>
    </p:embeddedFont>
    <p:embeddedFont>
      <p:font typeface="Quicksand" charset="1" panose="00000500000000000000"/>
      <p:regular r:id="rId46"/>
    </p:embeddedFont>
    <p:embeddedFont>
      <p:font typeface="Quicksand Bold" charset="1" panose="00000800000000000000"/>
      <p:regular r:id="rId47"/>
    </p:embeddedFont>
    <p:embeddedFont>
      <p:font typeface="Quicksand Light" charset="1" panose="00000400000000000000"/>
      <p:regular r:id="rId48"/>
    </p:embeddedFont>
    <p:embeddedFont>
      <p:font typeface="Quicksand Medium" charset="1" panose="00000600000000000000"/>
      <p:regular r:id="rId49"/>
    </p:embeddedFont>
    <p:embeddedFont>
      <p:font typeface="Now" charset="1" panose="00000500000000000000"/>
      <p:regular r:id="rId50"/>
    </p:embeddedFont>
    <p:embeddedFont>
      <p:font typeface="Now Bold" charset="1" panose="00000800000000000000"/>
      <p:regular r:id="rId51"/>
    </p:embeddedFont>
    <p:embeddedFont>
      <p:font typeface="Now Thin" charset="1" panose="00000300000000000000"/>
      <p:regular r:id="rId52"/>
    </p:embeddedFont>
    <p:embeddedFont>
      <p:font typeface="Now Light" charset="1" panose="00000400000000000000"/>
      <p:regular r:id="rId53"/>
    </p:embeddedFont>
    <p:embeddedFont>
      <p:font typeface="Now Medium" charset="1" panose="00000600000000000000"/>
      <p:regular r:id="rId54"/>
    </p:embeddedFont>
    <p:embeddedFont>
      <p:font typeface="Now Heavy" charset="1" panose="00000A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slides/slide1.xml" Type="http://schemas.openxmlformats.org/officeDocument/2006/relationships/slide"/><Relationship Id="rId57" Target="slides/slide2.xml" Type="http://schemas.openxmlformats.org/officeDocument/2006/relationships/slide"/><Relationship Id="rId58" Target="slides/slide3.xml" Type="http://schemas.openxmlformats.org/officeDocument/2006/relationships/slide"/><Relationship Id="rId59" Target="slides/slide4.xml" Type="http://schemas.openxmlformats.org/officeDocument/2006/relationships/slide"/><Relationship Id="rId6" Target="fonts/font6.fntdata" Type="http://schemas.openxmlformats.org/officeDocument/2006/relationships/font"/><Relationship Id="rId60" Target="slides/slide5.xml" Type="http://schemas.openxmlformats.org/officeDocument/2006/relationships/slide"/><Relationship Id="rId61" Target="slides/slide6.xml" Type="http://schemas.openxmlformats.org/officeDocument/2006/relationships/slide"/><Relationship Id="rId62" Target="slides/slide7.xml" Type="http://schemas.openxmlformats.org/officeDocument/2006/relationships/slide"/><Relationship Id="rId63" Target="slides/slide8.xml" Type="http://schemas.openxmlformats.org/officeDocument/2006/relationships/slide"/><Relationship Id="rId64" Target="slides/slide9.xml" Type="http://schemas.openxmlformats.org/officeDocument/2006/relationships/slide"/><Relationship Id="rId65" Target="slides/slide10.xml" Type="http://schemas.openxmlformats.org/officeDocument/2006/relationships/slide"/><Relationship Id="rId66" Target="slides/slide11.xml" Type="http://schemas.openxmlformats.org/officeDocument/2006/relationships/slide"/><Relationship Id="rId67" Target="slides/slide12.xml" Type="http://schemas.openxmlformats.org/officeDocument/2006/relationships/slide"/><Relationship Id="rId68" Target="slides/slide13.xml" Type="http://schemas.openxmlformats.org/officeDocument/2006/relationships/slide"/><Relationship Id="rId69" Target="slides/slide14.xml" Type="http://schemas.openxmlformats.org/officeDocument/2006/relationships/slide"/><Relationship Id="rId7" Target="fonts/font7.fntdata" Type="http://schemas.openxmlformats.org/officeDocument/2006/relationships/font"/><Relationship Id="rId70" Target="slides/slide15.xml" Type="http://schemas.openxmlformats.org/officeDocument/2006/relationships/slide"/><Relationship Id="rId71" Target="slides/slide16.xml" Type="http://schemas.openxmlformats.org/officeDocument/2006/relationships/slide"/><Relationship Id="rId72" Target="slides/slide17.xml" Type="http://schemas.openxmlformats.org/officeDocument/2006/relationships/slide"/><Relationship Id="rId73" Target="slides/slide18.xml" Type="http://schemas.openxmlformats.org/officeDocument/2006/relationships/slide"/><Relationship Id="rId74" Target="slides/slide19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50061" y="6364299"/>
            <a:ext cx="6848016" cy="6924028"/>
          </a:xfrm>
          <a:custGeom>
            <a:avLst/>
            <a:gdLst/>
            <a:ahLst/>
            <a:cxnLst/>
            <a:rect r="r" b="b" t="t" l="l"/>
            <a:pathLst>
              <a:path h="6924028" w="6848016">
                <a:moveTo>
                  <a:pt x="0" y="0"/>
                </a:moveTo>
                <a:lnTo>
                  <a:pt x="6848016" y="0"/>
                </a:lnTo>
                <a:lnTo>
                  <a:pt x="6848016" y="6924028"/>
                </a:lnTo>
                <a:lnTo>
                  <a:pt x="0" y="692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4227" y="4685830"/>
            <a:ext cx="992401" cy="988793"/>
          </a:xfrm>
          <a:custGeom>
            <a:avLst/>
            <a:gdLst/>
            <a:ahLst/>
            <a:cxnLst/>
            <a:rect r="r" b="b" t="t" l="l"/>
            <a:pathLst>
              <a:path h="988793" w="992401">
                <a:moveTo>
                  <a:pt x="0" y="0"/>
                </a:moveTo>
                <a:lnTo>
                  <a:pt x="992402" y="0"/>
                </a:lnTo>
                <a:lnTo>
                  <a:pt x="992402" y="988793"/>
                </a:lnTo>
                <a:lnTo>
                  <a:pt x="0" y="9887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17319">
            <a:off x="-1827570" y="2128959"/>
            <a:ext cx="4894042" cy="4894042"/>
          </a:xfrm>
          <a:custGeom>
            <a:avLst/>
            <a:gdLst/>
            <a:ahLst/>
            <a:cxnLst/>
            <a:rect r="r" b="b" t="t" l="l"/>
            <a:pathLst>
              <a:path h="4894042" w="4894042">
                <a:moveTo>
                  <a:pt x="0" y="0"/>
                </a:moveTo>
                <a:lnTo>
                  <a:pt x="4894042" y="0"/>
                </a:lnTo>
                <a:lnTo>
                  <a:pt x="4894042" y="4894042"/>
                </a:lnTo>
                <a:lnTo>
                  <a:pt x="0" y="4894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93454" y="8216705"/>
            <a:ext cx="3438930" cy="2394746"/>
          </a:xfrm>
          <a:custGeom>
            <a:avLst/>
            <a:gdLst/>
            <a:ahLst/>
            <a:cxnLst/>
            <a:rect r="r" b="b" t="t" l="l"/>
            <a:pathLst>
              <a:path h="2394746" w="3438930">
                <a:moveTo>
                  <a:pt x="0" y="0"/>
                </a:moveTo>
                <a:lnTo>
                  <a:pt x="3438930" y="0"/>
                </a:lnTo>
                <a:lnTo>
                  <a:pt x="3438930" y="2394745"/>
                </a:lnTo>
                <a:lnTo>
                  <a:pt x="0" y="2394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9633813">
            <a:off x="15392714" y="-910970"/>
            <a:ext cx="3567715" cy="2451863"/>
            <a:chOff x="0" y="0"/>
            <a:chExt cx="4756953" cy="3269151"/>
          </a:xfrm>
        </p:grpSpPr>
        <p:sp>
          <p:nvSpPr>
            <p:cNvPr name="Freeform 7" id="7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158635" y="973124"/>
            <a:ext cx="2847993" cy="2868858"/>
          </a:xfrm>
          <a:custGeom>
            <a:avLst/>
            <a:gdLst/>
            <a:ahLst/>
            <a:cxnLst/>
            <a:rect r="r" b="b" t="t" l="l"/>
            <a:pathLst>
              <a:path h="2868858" w="2847993">
                <a:moveTo>
                  <a:pt x="0" y="0"/>
                </a:moveTo>
                <a:lnTo>
                  <a:pt x="2847994" y="0"/>
                </a:lnTo>
                <a:lnTo>
                  <a:pt x="2847994" y="2868857"/>
                </a:lnTo>
                <a:lnTo>
                  <a:pt x="0" y="2868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995937">
            <a:off x="3221683" y="3447293"/>
            <a:ext cx="1127587" cy="892563"/>
          </a:xfrm>
          <a:custGeom>
            <a:avLst/>
            <a:gdLst/>
            <a:ahLst/>
            <a:cxnLst/>
            <a:rect r="r" b="b" t="t" l="l"/>
            <a:pathLst>
              <a:path h="892563" w="1127587">
                <a:moveTo>
                  <a:pt x="1127587" y="892564"/>
                </a:moveTo>
                <a:lnTo>
                  <a:pt x="0" y="892564"/>
                </a:lnTo>
                <a:lnTo>
                  <a:pt x="0" y="0"/>
                </a:lnTo>
                <a:lnTo>
                  <a:pt x="1127587" y="0"/>
                </a:lnTo>
                <a:lnTo>
                  <a:pt x="1127587" y="892564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-364958" b="-49390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217112" y="2064627"/>
            <a:ext cx="3704704" cy="2728009"/>
          </a:xfrm>
          <a:custGeom>
            <a:avLst/>
            <a:gdLst/>
            <a:ahLst/>
            <a:cxnLst/>
            <a:rect r="r" b="b" t="t" l="l"/>
            <a:pathLst>
              <a:path h="2728009" w="3704704">
                <a:moveTo>
                  <a:pt x="0" y="0"/>
                </a:moveTo>
                <a:lnTo>
                  <a:pt x="3704703" y="0"/>
                </a:lnTo>
                <a:lnTo>
                  <a:pt x="3704703" y="2728009"/>
                </a:lnTo>
                <a:lnTo>
                  <a:pt x="0" y="27280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79124" y="7219950"/>
            <a:ext cx="3137236" cy="2213177"/>
          </a:xfrm>
          <a:custGeom>
            <a:avLst/>
            <a:gdLst/>
            <a:ahLst/>
            <a:cxnLst/>
            <a:rect r="r" b="b" t="t" l="l"/>
            <a:pathLst>
              <a:path h="2213177" w="3137236">
                <a:moveTo>
                  <a:pt x="0" y="0"/>
                </a:moveTo>
                <a:lnTo>
                  <a:pt x="3137236" y="0"/>
                </a:lnTo>
                <a:lnTo>
                  <a:pt x="3137236" y="2213177"/>
                </a:lnTo>
                <a:lnTo>
                  <a:pt x="0" y="22131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64760" y="4506271"/>
            <a:ext cx="2322667" cy="1129439"/>
          </a:xfrm>
          <a:custGeom>
            <a:avLst/>
            <a:gdLst/>
            <a:ahLst/>
            <a:cxnLst/>
            <a:rect r="r" b="b" t="t" l="l"/>
            <a:pathLst>
              <a:path h="1129439" w="2322667">
                <a:moveTo>
                  <a:pt x="0" y="0"/>
                </a:moveTo>
                <a:lnTo>
                  <a:pt x="2322666" y="0"/>
                </a:lnTo>
                <a:lnTo>
                  <a:pt x="2322666" y="1129439"/>
                </a:lnTo>
                <a:lnTo>
                  <a:pt x="0" y="11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28336" y="5395764"/>
            <a:ext cx="686788" cy="479893"/>
          </a:xfrm>
          <a:custGeom>
            <a:avLst/>
            <a:gdLst/>
            <a:ahLst/>
            <a:cxnLst/>
            <a:rect r="r" b="b" t="t" l="l"/>
            <a:pathLst>
              <a:path h="479893" w="686788">
                <a:moveTo>
                  <a:pt x="0" y="0"/>
                </a:moveTo>
                <a:lnTo>
                  <a:pt x="686788" y="0"/>
                </a:lnTo>
                <a:lnTo>
                  <a:pt x="686788" y="479893"/>
                </a:lnTo>
                <a:lnTo>
                  <a:pt x="0" y="47989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2718" y="8935311"/>
            <a:ext cx="909012" cy="645979"/>
          </a:xfrm>
          <a:custGeom>
            <a:avLst/>
            <a:gdLst/>
            <a:ahLst/>
            <a:cxnLst/>
            <a:rect r="r" b="b" t="t" l="l"/>
            <a:pathLst>
              <a:path h="645979" w="909012">
                <a:moveTo>
                  <a:pt x="0" y="0"/>
                </a:moveTo>
                <a:lnTo>
                  <a:pt x="909012" y="0"/>
                </a:lnTo>
                <a:lnTo>
                  <a:pt x="909012" y="645978"/>
                </a:lnTo>
                <a:lnTo>
                  <a:pt x="0" y="64597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4587341">
            <a:off x="8975398" y="1113452"/>
            <a:ext cx="676096" cy="998204"/>
          </a:xfrm>
          <a:custGeom>
            <a:avLst/>
            <a:gdLst/>
            <a:ahLst/>
            <a:cxnLst/>
            <a:rect r="r" b="b" t="t" l="l"/>
            <a:pathLst>
              <a:path h="998204" w="676096">
                <a:moveTo>
                  <a:pt x="0" y="0"/>
                </a:moveTo>
                <a:lnTo>
                  <a:pt x="676095" y="0"/>
                </a:lnTo>
                <a:lnTo>
                  <a:pt x="676095" y="998204"/>
                </a:lnTo>
                <a:lnTo>
                  <a:pt x="0" y="99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95135" t="-225003" r="0" b="-35649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15430" y="7545070"/>
            <a:ext cx="923463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 spc="-10">
                <a:solidFill>
                  <a:srgbClr val="FFFFFF"/>
                </a:solidFill>
                <a:latin typeface="Quicksand Medium"/>
              </a:rPr>
              <a:t>KUSOSCM's Infinity CodeWave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1776485">
            <a:off x="8500126" y="-3885308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2" y="0"/>
                </a:lnTo>
                <a:lnTo>
                  <a:pt x="5034872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271730" y="-830780"/>
            <a:ext cx="3719595" cy="3718959"/>
            <a:chOff x="0" y="0"/>
            <a:chExt cx="4959460" cy="4958613"/>
          </a:xfrm>
        </p:grpSpPr>
        <p:sp>
          <p:nvSpPr>
            <p:cNvPr name="Freeform 20" id="20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-9500522">
            <a:off x="10432811" y="7966833"/>
            <a:ext cx="3719595" cy="3718959"/>
            <a:chOff x="0" y="0"/>
            <a:chExt cx="4959460" cy="4958613"/>
          </a:xfrm>
        </p:grpSpPr>
        <p:sp>
          <p:nvSpPr>
            <p:cNvPr name="Freeform 23" id="23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4610275" y="8762972"/>
            <a:ext cx="3567715" cy="2451863"/>
            <a:chOff x="0" y="0"/>
            <a:chExt cx="4756953" cy="3269151"/>
          </a:xfrm>
        </p:grpSpPr>
        <p:sp>
          <p:nvSpPr>
            <p:cNvPr name="Freeform 26" id="26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619481" y="8145145"/>
            <a:ext cx="304903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Now"/>
              </a:rPr>
              <a:t>24 Hr. Hackathon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03170" y="3363570"/>
            <a:ext cx="8481660" cy="90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 spc="-13">
                <a:solidFill>
                  <a:srgbClr val="FFFFFF"/>
                </a:solidFill>
                <a:latin typeface="Findel"/>
              </a:rPr>
              <a:t>Polpo's Paradise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86469" y="5248360"/>
            <a:ext cx="8115062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Black Mango"/>
              </a:rPr>
              <a:t>"Your Coordinates, Your Control: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Black Mango"/>
              </a:rPr>
              <a:t>Navigate with Precision"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98221" y="9538688"/>
            <a:ext cx="389155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>
                <a:solidFill>
                  <a:srgbClr val="FFFFFF"/>
                </a:solidFill>
                <a:latin typeface="Now"/>
              </a:rPr>
              <a:t>Friday 25 August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2565085"/>
            <a:ext cx="13457222" cy="6693215"/>
          </a:xfrm>
          <a:custGeom>
            <a:avLst/>
            <a:gdLst/>
            <a:ahLst/>
            <a:cxnLst/>
            <a:rect r="r" b="b" t="t" l="l"/>
            <a:pathLst>
              <a:path h="6693215" w="13457222">
                <a:moveTo>
                  <a:pt x="0" y="0"/>
                </a:moveTo>
                <a:lnTo>
                  <a:pt x="13457222" y="0"/>
                </a:lnTo>
                <a:lnTo>
                  <a:pt x="13457222" y="6693215"/>
                </a:lnTo>
                <a:lnTo>
                  <a:pt x="0" y="669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25" r="0" b="-51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2259" y="427679"/>
            <a:ext cx="17023482" cy="107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FFFFFF"/>
                </a:solidFill>
                <a:latin typeface="Canva Sans Bold"/>
              </a:rPr>
              <a:t>Integration .geojson map file with OSM Map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935283"/>
            <a:ext cx="13457222" cy="6693215"/>
          </a:xfrm>
          <a:custGeom>
            <a:avLst/>
            <a:gdLst/>
            <a:ahLst/>
            <a:cxnLst/>
            <a:rect r="r" b="b" t="t" l="l"/>
            <a:pathLst>
              <a:path h="6693215" w="13457222">
                <a:moveTo>
                  <a:pt x="0" y="0"/>
                </a:moveTo>
                <a:lnTo>
                  <a:pt x="13457222" y="0"/>
                </a:lnTo>
                <a:lnTo>
                  <a:pt x="13457222" y="6693215"/>
                </a:lnTo>
                <a:lnTo>
                  <a:pt x="0" y="669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15" r="0" b="-44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4998" y="427679"/>
            <a:ext cx="14398005" cy="107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FFFFFF"/>
                </a:solidFill>
                <a:latin typeface="Canva Sans Bold"/>
              </a:rPr>
              <a:t>Naming buildings from our algorithm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889153"/>
            <a:ext cx="13457222" cy="6739345"/>
          </a:xfrm>
          <a:custGeom>
            <a:avLst/>
            <a:gdLst/>
            <a:ahLst/>
            <a:cxnLst/>
            <a:rect r="r" b="b" t="t" l="l"/>
            <a:pathLst>
              <a:path h="6739345" w="13457222">
                <a:moveTo>
                  <a:pt x="0" y="0"/>
                </a:moveTo>
                <a:lnTo>
                  <a:pt x="13457222" y="0"/>
                </a:lnTo>
                <a:lnTo>
                  <a:pt x="13457222" y="6739345"/>
                </a:lnTo>
                <a:lnTo>
                  <a:pt x="0" y="6739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71" r="0" b="-44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6889" y="427679"/>
            <a:ext cx="16034221" cy="107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FFFFFF"/>
                </a:solidFill>
                <a:latin typeface="Canva Sans Bold"/>
              </a:rPr>
              <a:t>Working on fewer protypes of house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68119"/>
            <a:ext cx="18288000" cy="8092890"/>
          </a:xfrm>
          <a:custGeom>
            <a:avLst/>
            <a:gdLst/>
            <a:ahLst/>
            <a:cxnLst/>
            <a:rect r="r" b="b" t="t" l="l"/>
            <a:pathLst>
              <a:path h="8092890" w="18288000">
                <a:moveTo>
                  <a:pt x="0" y="0"/>
                </a:moveTo>
                <a:lnTo>
                  <a:pt x="18288000" y="0"/>
                </a:lnTo>
                <a:lnTo>
                  <a:pt x="18288000" y="8092890"/>
                </a:lnTo>
                <a:lnTo>
                  <a:pt x="0" y="809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2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0997" y="427679"/>
            <a:ext cx="15306005" cy="107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FFFFFF"/>
                </a:solidFill>
                <a:latin typeface="Canva Sans Bold"/>
              </a:rPr>
              <a:t>Naming a particular from our algorithm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2350" y="-1474300"/>
            <a:ext cx="3719595" cy="3718959"/>
            <a:chOff x="0" y="0"/>
            <a:chExt cx="4959460" cy="4958613"/>
          </a:xfrm>
        </p:grpSpPr>
        <p:sp>
          <p:nvSpPr>
            <p:cNvPr name="Freeform 3" id="3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9232054">
            <a:off x="14830001" y="7949522"/>
            <a:ext cx="3719595" cy="3718959"/>
            <a:chOff x="0" y="0"/>
            <a:chExt cx="4959460" cy="4958613"/>
          </a:xfrm>
        </p:grpSpPr>
        <p:sp>
          <p:nvSpPr>
            <p:cNvPr name="Freeform 6" id="6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5123820">
            <a:off x="15243461" y="-4191765"/>
            <a:ext cx="6848016" cy="6924028"/>
          </a:xfrm>
          <a:custGeom>
            <a:avLst/>
            <a:gdLst/>
            <a:ahLst/>
            <a:cxnLst/>
            <a:rect r="r" b="b" t="t" l="l"/>
            <a:pathLst>
              <a:path h="6924028" w="6848016">
                <a:moveTo>
                  <a:pt x="0" y="0"/>
                </a:moveTo>
                <a:lnTo>
                  <a:pt x="6848015" y="0"/>
                </a:lnTo>
                <a:lnTo>
                  <a:pt x="6848015" y="6924028"/>
                </a:lnTo>
                <a:lnTo>
                  <a:pt x="0" y="692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79167">
            <a:off x="-4001318" y="443608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3" y="0"/>
                </a:lnTo>
                <a:lnTo>
                  <a:pt x="5034873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587341">
            <a:off x="1255044" y="1300023"/>
            <a:ext cx="676096" cy="998204"/>
          </a:xfrm>
          <a:custGeom>
            <a:avLst/>
            <a:gdLst/>
            <a:ahLst/>
            <a:cxnLst/>
            <a:rect r="r" b="b" t="t" l="l"/>
            <a:pathLst>
              <a:path h="998204" w="676096">
                <a:moveTo>
                  <a:pt x="0" y="0"/>
                </a:moveTo>
                <a:lnTo>
                  <a:pt x="676095" y="0"/>
                </a:lnTo>
                <a:lnTo>
                  <a:pt x="676095" y="998204"/>
                </a:lnTo>
                <a:lnTo>
                  <a:pt x="0" y="99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95135" t="-225003" r="0" b="-356495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12935" y="9008082"/>
            <a:ext cx="3567715" cy="2451863"/>
            <a:chOff x="0" y="0"/>
            <a:chExt cx="4756953" cy="3269151"/>
          </a:xfrm>
        </p:grpSpPr>
        <p:sp>
          <p:nvSpPr>
            <p:cNvPr name="Freeform 12" id="12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3579167">
            <a:off x="24712" y="-4269518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2" y="0"/>
                </a:lnTo>
                <a:lnTo>
                  <a:pt x="5034872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71817" y="810665"/>
            <a:ext cx="11910579" cy="231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4"/>
              </a:lnSpc>
            </a:pPr>
            <a:r>
              <a:rPr lang="en-US" sz="10016" spc="-50">
                <a:solidFill>
                  <a:srgbClr val="FFFFFF"/>
                </a:solidFill>
                <a:latin typeface="Quicksand Medium"/>
              </a:rPr>
              <a:t>What is our Algorithm?</a:t>
            </a:r>
          </a:p>
        </p:txBody>
      </p:sp>
      <p:grpSp>
        <p:nvGrpSpPr>
          <p:cNvPr name="Group 16" id="16"/>
          <p:cNvGrpSpPr/>
          <p:nvPr/>
        </p:nvGrpSpPr>
        <p:grpSpPr>
          <a:xfrm rot="-10266151">
            <a:off x="9095251" y="-1020694"/>
            <a:ext cx="3567715" cy="2451863"/>
            <a:chOff x="0" y="0"/>
            <a:chExt cx="4756953" cy="3269151"/>
          </a:xfrm>
        </p:grpSpPr>
        <p:sp>
          <p:nvSpPr>
            <p:cNvPr name="Freeform 17" id="17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28700" y="4506970"/>
            <a:ext cx="3722041" cy="2892309"/>
            <a:chOff x="0" y="0"/>
            <a:chExt cx="1041709" cy="8094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24064" y="6682809"/>
            <a:ext cx="1438170" cy="1432940"/>
          </a:xfrm>
          <a:custGeom>
            <a:avLst/>
            <a:gdLst/>
            <a:ahLst/>
            <a:cxnLst/>
            <a:rect r="r" b="b" t="t" l="l"/>
            <a:pathLst>
              <a:path h="1432940" w="1438170">
                <a:moveTo>
                  <a:pt x="0" y="0"/>
                </a:moveTo>
                <a:lnTo>
                  <a:pt x="1438170" y="0"/>
                </a:lnTo>
                <a:lnTo>
                  <a:pt x="1438170" y="1432940"/>
                </a:lnTo>
                <a:lnTo>
                  <a:pt x="0" y="1432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43149" y="5070803"/>
            <a:ext cx="3293142" cy="167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986">
                <a:solidFill>
                  <a:srgbClr val="FFFFFF"/>
                </a:solidFill>
                <a:latin typeface="Now"/>
              </a:rPr>
              <a:t>Mapping Procedure</a:t>
            </a:r>
          </a:p>
          <a:p>
            <a:pPr algn="ctr">
              <a:lnSpc>
                <a:spcPts val="4480"/>
              </a:lnSpc>
            </a:pPr>
            <a:r>
              <a:rPr lang="en-US" sz="2986">
                <a:solidFill>
                  <a:srgbClr val="FFFFFF"/>
                </a:solidFill>
                <a:latin typeface="Now"/>
              </a:rPr>
              <a:t>(Open Naming)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20657" y="3638550"/>
            <a:ext cx="11028803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Import world map.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Extract national boundary.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Extract provincial boundary.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Obtain district boundary.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Define precise Rural/Municipal or Sub/Metropolitan boundaries.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20657" y="6477000"/>
            <a:ext cx="12138643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Establish central Permanent Bench Mark in each </a:t>
            </a:r>
            <a:r>
              <a:rPr lang="en-US" sz="2499">
                <a:solidFill>
                  <a:srgbClr val="FFFFFF"/>
                </a:solidFill>
                <a:latin typeface="Now"/>
              </a:rPr>
              <a:t>w</a:t>
            </a:r>
            <a:r>
              <a:rPr lang="en-US" sz="2499">
                <a:solidFill>
                  <a:srgbClr val="FFFFFF"/>
                </a:solidFill>
                <a:latin typeface="Now"/>
              </a:rPr>
              <a:t>ard using GPS technology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   </a:t>
            </a:r>
            <a:r>
              <a:rPr lang="en-US" sz="2499">
                <a:solidFill>
                  <a:srgbClr val="FFFFFF"/>
                </a:solidFill>
                <a:latin typeface="Now"/>
              </a:rPr>
              <a:t>with a precise compass engraved.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Obtain directional reference from Permanent Bench Mark using compass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   divisions.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Utilize directional guidance and metric distance from reference point for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   additional navigation.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2350" y="-1474300"/>
            <a:ext cx="3719595" cy="3718959"/>
            <a:chOff x="0" y="0"/>
            <a:chExt cx="4959460" cy="4958613"/>
          </a:xfrm>
        </p:grpSpPr>
        <p:sp>
          <p:nvSpPr>
            <p:cNvPr name="Freeform 3" id="3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9232054">
            <a:off x="14830001" y="7949522"/>
            <a:ext cx="3719595" cy="3718959"/>
            <a:chOff x="0" y="0"/>
            <a:chExt cx="4959460" cy="4958613"/>
          </a:xfrm>
        </p:grpSpPr>
        <p:sp>
          <p:nvSpPr>
            <p:cNvPr name="Freeform 6" id="6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5123820">
            <a:off x="15243461" y="-4191765"/>
            <a:ext cx="6848016" cy="6924028"/>
          </a:xfrm>
          <a:custGeom>
            <a:avLst/>
            <a:gdLst/>
            <a:ahLst/>
            <a:cxnLst/>
            <a:rect r="r" b="b" t="t" l="l"/>
            <a:pathLst>
              <a:path h="6924028" w="6848016">
                <a:moveTo>
                  <a:pt x="0" y="0"/>
                </a:moveTo>
                <a:lnTo>
                  <a:pt x="6848015" y="0"/>
                </a:lnTo>
                <a:lnTo>
                  <a:pt x="6848015" y="6924028"/>
                </a:lnTo>
                <a:lnTo>
                  <a:pt x="0" y="692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79167">
            <a:off x="-4001318" y="443608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3" y="0"/>
                </a:lnTo>
                <a:lnTo>
                  <a:pt x="5034873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587341">
            <a:off x="1255044" y="1300023"/>
            <a:ext cx="676096" cy="998204"/>
          </a:xfrm>
          <a:custGeom>
            <a:avLst/>
            <a:gdLst/>
            <a:ahLst/>
            <a:cxnLst/>
            <a:rect r="r" b="b" t="t" l="l"/>
            <a:pathLst>
              <a:path h="998204" w="676096">
                <a:moveTo>
                  <a:pt x="0" y="0"/>
                </a:moveTo>
                <a:lnTo>
                  <a:pt x="676095" y="0"/>
                </a:lnTo>
                <a:lnTo>
                  <a:pt x="676095" y="998204"/>
                </a:lnTo>
                <a:lnTo>
                  <a:pt x="0" y="99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95135" t="-225003" r="0" b="-356495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12935" y="9008082"/>
            <a:ext cx="3567715" cy="2451863"/>
            <a:chOff x="0" y="0"/>
            <a:chExt cx="4756953" cy="3269151"/>
          </a:xfrm>
        </p:grpSpPr>
        <p:sp>
          <p:nvSpPr>
            <p:cNvPr name="Freeform 12" id="12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3579167">
            <a:off x="24712" y="-4269518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2" y="0"/>
                </a:lnTo>
                <a:lnTo>
                  <a:pt x="5034872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266151">
            <a:off x="9095251" y="-1020694"/>
            <a:ext cx="3567715" cy="2451863"/>
            <a:chOff x="0" y="0"/>
            <a:chExt cx="4756953" cy="3269151"/>
          </a:xfrm>
        </p:grpSpPr>
        <p:sp>
          <p:nvSpPr>
            <p:cNvPr name="Freeform 16" id="16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33445" y="5594890"/>
            <a:ext cx="3722041" cy="2892309"/>
            <a:chOff x="0" y="0"/>
            <a:chExt cx="1041709" cy="8094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28810" y="7770729"/>
            <a:ext cx="1438170" cy="1432940"/>
          </a:xfrm>
          <a:custGeom>
            <a:avLst/>
            <a:gdLst/>
            <a:ahLst/>
            <a:cxnLst/>
            <a:rect r="r" b="b" t="t" l="l"/>
            <a:pathLst>
              <a:path h="1432940" w="1438170">
                <a:moveTo>
                  <a:pt x="0" y="0"/>
                </a:moveTo>
                <a:lnTo>
                  <a:pt x="1438170" y="0"/>
                </a:lnTo>
                <a:lnTo>
                  <a:pt x="1438170" y="1432940"/>
                </a:lnTo>
                <a:lnTo>
                  <a:pt x="0" y="1432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353925" y="205237"/>
            <a:ext cx="9580149" cy="4503538"/>
          </a:xfrm>
          <a:custGeom>
            <a:avLst/>
            <a:gdLst/>
            <a:ahLst/>
            <a:cxnLst/>
            <a:rect r="r" b="b" t="t" l="l"/>
            <a:pathLst>
              <a:path h="4503538" w="9580149">
                <a:moveTo>
                  <a:pt x="0" y="0"/>
                </a:moveTo>
                <a:lnTo>
                  <a:pt x="9580150" y="0"/>
                </a:lnTo>
                <a:lnTo>
                  <a:pt x="9580150" y="4503539"/>
                </a:lnTo>
                <a:lnTo>
                  <a:pt x="0" y="4503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47895" y="6158723"/>
            <a:ext cx="3293142" cy="167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986">
                <a:solidFill>
                  <a:srgbClr val="FFFFFF"/>
                </a:solidFill>
                <a:latin typeface="Now"/>
              </a:rPr>
              <a:t>Mapping Procedure</a:t>
            </a:r>
          </a:p>
          <a:p>
            <a:pPr algn="ctr">
              <a:lnSpc>
                <a:spcPts val="4480"/>
              </a:lnSpc>
            </a:pPr>
            <a:r>
              <a:rPr lang="en-US" sz="2986">
                <a:solidFill>
                  <a:srgbClr val="FFFFFF"/>
                </a:solidFill>
                <a:latin typeface="Now"/>
              </a:rPr>
              <a:t>(Private Naming)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10359" y="4803717"/>
            <a:ext cx="12775109" cy="511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Employing the open naming algorithm for private addresses.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Initiating navigation from the Permanent Bench Mark (PBM) using cardinal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   </a:t>
            </a:r>
            <a:r>
              <a:rPr lang="en-US" sz="2499">
                <a:solidFill>
                  <a:srgbClr val="FFFFFF"/>
                </a:solidFill>
                <a:latin typeface="Now"/>
              </a:rPr>
              <a:t>directions (including sub-directions).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Structured hashing: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District: D [Example: Kavrepalanchowk - K]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Municipality/RuralMunicipality/Metropolitan/Sub-Metropolitan: M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Ward No: Wn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East-West Direction from PBM: NS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Distance from PBM: m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House number: A1</a:t>
            </a:r>
          </a:p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- Generating the hash code: D-M-Wn-NS-mm-A1.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2941" y="6121603"/>
            <a:ext cx="1782989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286875" y="-1893764"/>
            <a:ext cx="0" cy="1782989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446" y="-3028868"/>
            <a:ext cx="18300941" cy="18300941"/>
          </a:xfrm>
          <a:custGeom>
            <a:avLst/>
            <a:gdLst/>
            <a:ahLst/>
            <a:cxnLst/>
            <a:rect r="r" b="b" t="t" l="l"/>
            <a:pathLst>
              <a:path h="18300941" w="18300941">
                <a:moveTo>
                  <a:pt x="0" y="0"/>
                </a:moveTo>
                <a:lnTo>
                  <a:pt x="18300942" y="0"/>
                </a:lnTo>
                <a:lnTo>
                  <a:pt x="18300942" y="18300941"/>
                </a:lnTo>
                <a:lnTo>
                  <a:pt x="0" y="1830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13020" y="2779900"/>
            <a:ext cx="6661960" cy="6645305"/>
          </a:xfrm>
          <a:custGeom>
            <a:avLst/>
            <a:gdLst/>
            <a:ahLst/>
            <a:cxnLst/>
            <a:rect r="r" b="b" t="t" l="l"/>
            <a:pathLst>
              <a:path h="6645305" w="6661960">
                <a:moveTo>
                  <a:pt x="0" y="0"/>
                </a:moveTo>
                <a:lnTo>
                  <a:pt x="6661960" y="0"/>
                </a:lnTo>
                <a:lnTo>
                  <a:pt x="6661960" y="6645305"/>
                </a:lnTo>
                <a:lnTo>
                  <a:pt x="0" y="664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77106" y="468958"/>
            <a:ext cx="12333789" cy="1308305"/>
            <a:chOff x="0" y="0"/>
            <a:chExt cx="3248405" cy="3445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8405" cy="344574"/>
            </a:xfrm>
            <a:custGeom>
              <a:avLst/>
              <a:gdLst/>
              <a:ahLst/>
              <a:cxnLst/>
              <a:rect r="r" b="b" t="t" l="l"/>
              <a:pathLst>
                <a:path h="344574" w="3248405">
                  <a:moveTo>
                    <a:pt x="0" y="0"/>
                  </a:moveTo>
                  <a:lnTo>
                    <a:pt x="3248405" y="0"/>
                  </a:lnTo>
                  <a:lnTo>
                    <a:pt x="3248405" y="344574"/>
                  </a:lnTo>
                  <a:lnTo>
                    <a:pt x="0" y="344574"/>
                  </a:lnTo>
                  <a:lnTo>
                    <a:pt x="0" y="0"/>
                  </a:lnTo>
                </a:path>
              </a:pathLst>
            </a:custGeom>
            <a:solidFill>
              <a:srgbClr val="8F70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-4201899">
            <a:off x="4532785" y="5030750"/>
            <a:ext cx="1593306" cy="450109"/>
          </a:xfrm>
          <a:custGeom>
            <a:avLst/>
            <a:gdLst/>
            <a:ahLst/>
            <a:cxnLst/>
            <a:rect r="r" b="b" t="t" l="l"/>
            <a:pathLst>
              <a:path h="450109" w="1593306">
                <a:moveTo>
                  <a:pt x="0" y="450109"/>
                </a:moveTo>
                <a:lnTo>
                  <a:pt x="1593306" y="450109"/>
                </a:lnTo>
                <a:lnTo>
                  <a:pt x="1593306" y="0"/>
                </a:lnTo>
                <a:lnTo>
                  <a:pt x="0" y="0"/>
                </a:lnTo>
                <a:lnTo>
                  <a:pt x="0" y="4501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5641383" y="6121603"/>
            <a:ext cx="3626535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triangle" len="med" w="lg"/>
            <a:tailEnd type="triangle" len="med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6597489" y="5969838"/>
            <a:ext cx="2206140" cy="295967"/>
            <a:chOff x="0" y="0"/>
            <a:chExt cx="2941519" cy="39462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3479"/>
              <a:ext cx="2941519" cy="371143"/>
              <a:chOff x="0" y="0"/>
              <a:chExt cx="670686" cy="8462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70686" cy="84623"/>
              </a:xfrm>
              <a:custGeom>
                <a:avLst/>
                <a:gdLst/>
                <a:ahLst/>
                <a:cxnLst/>
                <a:rect r="r" b="b" t="t" l="l"/>
                <a:pathLst>
                  <a:path h="84623" w="670686">
                    <a:moveTo>
                      <a:pt x="0" y="0"/>
                    </a:moveTo>
                    <a:lnTo>
                      <a:pt x="670686" y="0"/>
                    </a:lnTo>
                    <a:lnTo>
                      <a:pt x="670686" y="84623"/>
                    </a:lnTo>
                    <a:lnTo>
                      <a:pt x="0" y="8462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F704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4255" y="-38100"/>
              <a:ext cx="2887264" cy="432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1992">
                  <a:solidFill>
                    <a:srgbClr val="FFFFFF"/>
                  </a:solidFill>
                  <a:latin typeface="Canva Sans"/>
                </a:rPr>
                <a:t>distance in meter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244074" y="5748254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6" y="0"/>
                </a:lnTo>
                <a:lnTo>
                  <a:pt x="397216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266703" y="474877"/>
            <a:ext cx="11754594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Now"/>
              </a:rPr>
              <a:t>How do we name house?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36348" y="3466154"/>
            <a:ext cx="885382" cy="85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2">
                <a:solidFill>
                  <a:srgbClr val="EECC9A"/>
                </a:solidFill>
                <a:latin typeface="Canva Sans Bold"/>
              </a:rPr>
              <a:t>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90052" y="7826578"/>
            <a:ext cx="777975" cy="85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2">
                <a:solidFill>
                  <a:srgbClr val="EECC9A"/>
                </a:solidFill>
                <a:latin typeface="Canva Sans Bold"/>
              </a:rPr>
              <a:t>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347367" y="3466154"/>
            <a:ext cx="1088769" cy="85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2">
                <a:solidFill>
                  <a:srgbClr val="EECC9A"/>
                </a:solidFill>
                <a:latin typeface="Canva Sans Bold"/>
              </a:rPr>
              <a:t>NW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0903" y="7826578"/>
            <a:ext cx="981362" cy="85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2">
                <a:solidFill>
                  <a:srgbClr val="EECC9A"/>
                </a:solidFill>
                <a:latin typeface="Canva Sans Bold"/>
              </a:rPr>
              <a:t>SW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5244074" y="5396039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6" y="0"/>
                </a:lnTo>
                <a:lnTo>
                  <a:pt x="397216" y="333165"/>
                </a:lnTo>
                <a:lnTo>
                  <a:pt x="0" y="333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244074" y="5062873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6" y="0"/>
                </a:lnTo>
                <a:lnTo>
                  <a:pt x="397216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402295" y="4810334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415511" y="5415089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5"/>
                </a:lnTo>
                <a:lnTo>
                  <a:pt x="0" y="333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812728" y="4729707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011336" y="6688016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5"/>
                </a:lnTo>
                <a:lnTo>
                  <a:pt x="0" y="333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639131" y="2779900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579889" y="7759903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068095" y="7759903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6" y="0"/>
                </a:lnTo>
                <a:lnTo>
                  <a:pt x="397216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579889" y="8197624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068095" y="8197624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6" y="0"/>
                </a:lnTo>
                <a:lnTo>
                  <a:pt x="397216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579889" y="7321962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068095" y="7321962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6" y="0"/>
                </a:lnTo>
                <a:lnTo>
                  <a:pt x="397216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560561" y="8197624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560561" y="7778953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2941" y="6121603"/>
            <a:ext cx="1782989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286875" y="-1893764"/>
            <a:ext cx="0" cy="1782989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354" y="-3009818"/>
            <a:ext cx="18300941" cy="18300941"/>
          </a:xfrm>
          <a:custGeom>
            <a:avLst/>
            <a:gdLst/>
            <a:ahLst/>
            <a:cxnLst/>
            <a:rect r="r" b="b" t="t" l="l"/>
            <a:pathLst>
              <a:path h="18300941" w="18300941">
                <a:moveTo>
                  <a:pt x="0" y="0"/>
                </a:moveTo>
                <a:lnTo>
                  <a:pt x="18300942" y="0"/>
                </a:lnTo>
                <a:lnTo>
                  <a:pt x="18300942" y="18300941"/>
                </a:lnTo>
                <a:lnTo>
                  <a:pt x="0" y="1830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13020" y="2779900"/>
            <a:ext cx="6661960" cy="6645305"/>
          </a:xfrm>
          <a:custGeom>
            <a:avLst/>
            <a:gdLst/>
            <a:ahLst/>
            <a:cxnLst/>
            <a:rect r="r" b="b" t="t" l="l"/>
            <a:pathLst>
              <a:path h="6645305" w="6661960">
                <a:moveTo>
                  <a:pt x="0" y="0"/>
                </a:moveTo>
                <a:lnTo>
                  <a:pt x="6661960" y="0"/>
                </a:lnTo>
                <a:lnTo>
                  <a:pt x="6661960" y="6645305"/>
                </a:lnTo>
                <a:lnTo>
                  <a:pt x="0" y="664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16610" y="468958"/>
            <a:ext cx="9396118" cy="1308305"/>
            <a:chOff x="0" y="0"/>
            <a:chExt cx="2474698" cy="3445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4698" cy="344574"/>
            </a:xfrm>
            <a:custGeom>
              <a:avLst/>
              <a:gdLst/>
              <a:ahLst/>
              <a:cxnLst/>
              <a:rect r="r" b="b" t="t" l="l"/>
              <a:pathLst>
                <a:path h="344574" w="2474698">
                  <a:moveTo>
                    <a:pt x="0" y="0"/>
                  </a:moveTo>
                  <a:lnTo>
                    <a:pt x="2474698" y="0"/>
                  </a:lnTo>
                  <a:lnTo>
                    <a:pt x="2474698" y="344574"/>
                  </a:lnTo>
                  <a:lnTo>
                    <a:pt x="0" y="344574"/>
                  </a:lnTo>
                  <a:lnTo>
                    <a:pt x="0" y="0"/>
                  </a:lnTo>
                </a:path>
              </a:pathLst>
            </a:custGeom>
            <a:solidFill>
              <a:srgbClr val="8F704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-4201899">
            <a:off x="2192962" y="4242963"/>
            <a:ext cx="2848894" cy="804813"/>
          </a:xfrm>
          <a:custGeom>
            <a:avLst/>
            <a:gdLst/>
            <a:ahLst/>
            <a:cxnLst/>
            <a:rect r="r" b="b" t="t" l="l"/>
            <a:pathLst>
              <a:path h="804813" w="2848894">
                <a:moveTo>
                  <a:pt x="0" y="804812"/>
                </a:moveTo>
                <a:lnTo>
                  <a:pt x="2848895" y="804812"/>
                </a:lnTo>
                <a:lnTo>
                  <a:pt x="2848895" y="0"/>
                </a:lnTo>
                <a:lnTo>
                  <a:pt x="0" y="0"/>
                </a:lnTo>
                <a:lnTo>
                  <a:pt x="0" y="80481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3862594" y="6140652"/>
            <a:ext cx="5405231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triangle" len="med" w="lg"/>
            <a:tailEnd type="triangle" len="med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4482074" y="5811129"/>
            <a:ext cx="2172276" cy="291424"/>
            <a:chOff x="0" y="0"/>
            <a:chExt cx="2896368" cy="38856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3119"/>
              <a:ext cx="2896368" cy="365446"/>
              <a:chOff x="0" y="0"/>
              <a:chExt cx="670686" cy="8462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70686" cy="84623"/>
              </a:xfrm>
              <a:custGeom>
                <a:avLst/>
                <a:gdLst/>
                <a:ahLst/>
                <a:cxnLst/>
                <a:rect r="r" b="b" t="t" l="l"/>
                <a:pathLst>
                  <a:path h="84623" w="670686">
                    <a:moveTo>
                      <a:pt x="0" y="0"/>
                    </a:moveTo>
                    <a:lnTo>
                      <a:pt x="670686" y="0"/>
                    </a:lnTo>
                    <a:lnTo>
                      <a:pt x="670686" y="84623"/>
                    </a:lnTo>
                    <a:lnTo>
                      <a:pt x="0" y="8462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F704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3423" y="-28575"/>
              <a:ext cx="2842946" cy="390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7"/>
                </a:lnSpc>
              </a:pPr>
              <a:r>
                <a:rPr lang="en-US" sz="1791">
                  <a:solidFill>
                    <a:srgbClr val="FFFFFF"/>
                  </a:solidFill>
                  <a:latin typeface="Canva Sans"/>
                </a:rPr>
                <a:t>distance in meter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465311" y="5935970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5"/>
                </a:lnTo>
                <a:lnTo>
                  <a:pt x="0" y="333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560561" y="4478786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02295" y="4810334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15511" y="5415089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5"/>
                </a:lnTo>
                <a:lnTo>
                  <a:pt x="0" y="333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12728" y="4729707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11336" y="6688016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5"/>
                </a:lnTo>
                <a:lnTo>
                  <a:pt x="0" y="333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639131" y="2779900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579889" y="7759903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579889" y="8197624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068095" y="8197624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6" y="0"/>
                </a:lnTo>
                <a:lnTo>
                  <a:pt x="397216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579889" y="7321962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068095" y="7321962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6" y="0"/>
                </a:lnTo>
                <a:lnTo>
                  <a:pt x="397216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560561" y="8197624"/>
            <a:ext cx="397217" cy="333166"/>
          </a:xfrm>
          <a:custGeom>
            <a:avLst/>
            <a:gdLst/>
            <a:ahLst/>
            <a:cxnLst/>
            <a:rect r="r" b="b" t="t" l="l"/>
            <a:pathLst>
              <a:path h="333166" w="397217">
                <a:moveTo>
                  <a:pt x="0" y="0"/>
                </a:moveTo>
                <a:lnTo>
                  <a:pt x="397217" y="0"/>
                </a:lnTo>
                <a:lnTo>
                  <a:pt x="397217" y="333166"/>
                </a:lnTo>
                <a:lnTo>
                  <a:pt x="0" y="333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3465311" y="5120023"/>
            <a:ext cx="397217" cy="365959"/>
            <a:chOff x="0" y="0"/>
            <a:chExt cx="104617" cy="9638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617" cy="96384"/>
            </a:xfrm>
            <a:custGeom>
              <a:avLst/>
              <a:gdLst/>
              <a:ahLst/>
              <a:cxnLst/>
              <a:rect r="r" b="b" t="t" l="l"/>
              <a:pathLst>
                <a:path h="96384" w="104617">
                  <a:moveTo>
                    <a:pt x="0" y="0"/>
                  </a:moveTo>
                  <a:lnTo>
                    <a:pt x="104617" y="0"/>
                  </a:lnTo>
                  <a:lnTo>
                    <a:pt x="104617" y="96384"/>
                  </a:lnTo>
                  <a:lnTo>
                    <a:pt x="0" y="96384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630006" y="474877"/>
            <a:ext cx="9027988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Now"/>
              </a:rPr>
              <a:t>Futuristic Approach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36348" y="3466154"/>
            <a:ext cx="885382" cy="85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2">
                <a:solidFill>
                  <a:srgbClr val="EECC9A"/>
                </a:solidFill>
                <a:latin typeface="Canva Sans Bold"/>
              </a:rPr>
              <a:t>NE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90052" y="7826578"/>
            <a:ext cx="777975" cy="85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2">
                <a:solidFill>
                  <a:srgbClr val="EECC9A"/>
                </a:solidFill>
                <a:latin typeface="Canva Sans Bold"/>
              </a:rPr>
              <a:t>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47367" y="3466154"/>
            <a:ext cx="1088769" cy="85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2">
                <a:solidFill>
                  <a:srgbClr val="EECC9A"/>
                </a:solidFill>
                <a:latin typeface="Canva Sans Bold"/>
              </a:rPr>
              <a:t>NW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00903" y="7826578"/>
            <a:ext cx="981362" cy="85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2">
                <a:solidFill>
                  <a:srgbClr val="EECC9A"/>
                </a:solidFill>
                <a:latin typeface="Canva Sans Bold"/>
              </a:rPr>
              <a:t>SW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39949" y="841668"/>
            <a:ext cx="3630019" cy="3676815"/>
          </a:xfrm>
          <a:custGeom>
            <a:avLst/>
            <a:gdLst/>
            <a:ahLst/>
            <a:cxnLst/>
            <a:rect r="r" b="b" t="t" l="l"/>
            <a:pathLst>
              <a:path h="3676815" w="3630019">
                <a:moveTo>
                  <a:pt x="0" y="0"/>
                </a:moveTo>
                <a:lnTo>
                  <a:pt x="3630020" y="0"/>
                </a:lnTo>
                <a:lnTo>
                  <a:pt x="3630020" y="3676815"/>
                </a:lnTo>
                <a:lnTo>
                  <a:pt x="0" y="367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9949" y="4518483"/>
            <a:ext cx="3630019" cy="3676815"/>
          </a:xfrm>
          <a:custGeom>
            <a:avLst/>
            <a:gdLst/>
            <a:ahLst/>
            <a:cxnLst/>
            <a:rect r="r" b="b" t="t" l="l"/>
            <a:pathLst>
              <a:path h="3676815" w="3630019">
                <a:moveTo>
                  <a:pt x="0" y="0"/>
                </a:moveTo>
                <a:lnTo>
                  <a:pt x="3630020" y="0"/>
                </a:lnTo>
                <a:lnTo>
                  <a:pt x="3630020" y="3676815"/>
                </a:lnTo>
                <a:lnTo>
                  <a:pt x="0" y="367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26320" y="3801727"/>
            <a:ext cx="1433510" cy="14335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</a:path>
              </a:pathLst>
            </a:custGeom>
            <a:solidFill>
              <a:srgbClr val="36699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4938051" y="3801727"/>
            <a:ext cx="1433510" cy="14335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</a:path>
              </a:pathLst>
            </a:custGeom>
            <a:solidFill>
              <a:srgbClr val="36699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64114" y="8195298"/>
            <a:ext cx="2359772" cy="758202"/>
            <a:chOff x="0" y="0"/>
            <a:chExt cx="621504" cy="1996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1504" cy="199691"/>
            </a:xfrm>
            <a:custGeom>
              <a:avLst/>
              <a:gdLst/>
              <a:ahLst/>
              <a:cxnLst/>
              <a:rect r="r" b="b" t="t" l="l"/>
              <a:pathLst>
                <a:path h="199691" w="621504">
                  <a:moveTo>
                    <a:pt x="0" y="0"/>
                  </a:moveTo>
                  <a:lnTo>
                    <a:pt x="621504" y="0"/>
                  </a:lnTo>
                  <a:lnTo>
                    <a:pt x="621504" y="199691"/>
                  </a:lnTo>
                  <a:lnTo>
                    <a:pt x="0" y="199691"/>
                  </a:lnTo>
                  <a:lnTo>
                    <a:pt x="0" y="0"/>
                  </a:lnTo>
                </a:path>
              </a:pathLst>
            </a:custGeom>
            <a:solidFill>
              <a:srgbClr val="387EB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02420" y="93211"/>
            <a:ext cx="3090420" cy="56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2848">
                <a:solidFill>
                  <a:srgbClr val="FFFFFF"/>
                </a:solidFill>
                <a:latin typeface="Times New Roman Bold"/>
              </a:rPr>
              <a:t>WORK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65002" y="1052881"/>
            <a:ext cx="1357996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w"/>
              </a:rPr>
              <a:t>Start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07628" y="1879844"/>
            <a:ext cx="1936372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w"/>
              </a:rPr>
              <a:t>Determine the District  Name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56077" y="3724098"/>
            <a:ext cx="1936372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w"/>
              </a:rPr>
              <a:t>Identify the Ward No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22902" y="4605221"/>
            <a:ext cx="257719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w"/>
              </a:rPr>
              <a:t>GPS PBMS in center of each ward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10028" y="7375091"/>
            <a:ext cx="257719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w"/>
              </a:rPr>
              <a:t> Determine House no if shared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32666" y="8242923"/>
            <a:ext cx="257719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w"/>
              </a:rPr>
              <a:t>Compose Unique House Address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12330" y="3061024"/>
            <a:ext cx="3762119" cy="458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5"/>
              </a:lnSpc>
            </a:pPr>
            <a:r>
              <a:rPr lang="en-US" sz="2410">
                <a:solidFill>
                  <a:srgbClr val="FFFFFF"/>
                </a:solidFill>
                <a:latin typeface="Now Bold"/>
              </a:rPr>
              <a:t>Public :</a:t>
            </a:r>
          </a:p>
          <a:p>
            <a:pPr>
              <a:lnSpc>
                <a:spcPts val="3615"/>
              </a:lnSpc>
            </a:pPr>
            <a:r>
              <a:rPr lang="en-US" sz="2410">
                <a:solidFill>
                  <a:srgbClr val="FFFFFF"/>
                </a:solidFill>
                <a:latin typeface="Now Bold"/>
              </a:rPr>
              <a:t>District Name + Municipality/Rural Municipality/Metropolitan/Sub-Metropolitan+Ward No+ Landmark + Direction + Distance  </a:t>
            </a:r>
          </a:p>
          <a:p>
            <a:pPr>
              <a:lnSpc>
                <a:spcPts val="3615"/>
              </a:lnSpc>
            </a:pPr>
          </a:p>
          <a:p>
            <a:pPr>
              <a:lnSpc>
                <a:spcPts val="3615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832666" y="6475931"/>
            <a:ext cx="257719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w"/>
              </a:rPr>
              <a:t>Measure distance from Landmark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55402" y="2754319"/>
            <a:ext cx="257719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w"/>
              </a:rPr>
              <a:t>Determine Municipality Name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5411" y="3061024"/>
            <a:ext cx="4472141" cy="412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5"/>
              </a:lnSpc>
            </a:pPr>
            <a:r>
              <a:rPr lang="en-US" sz="2410">
                <a:solidFill>
                  <a:srgbClr val="FFFFFF"/>
                </a:solidFill>
                <a:latin typeface="Now Bold"/>
              </a:rPr>
              <a:t>Private :</a:t>
            </a:r>
          </a:p>
          <a:p>
            <a:pPr>
              <a:lnSpc>
                <a:spcPts val="3615"/>
              </a:lnSpc>
            </a:pPr>
            <a:r>
              <a:rPr lang="en-US" sz="2410">
                <a:solidFill>
                  <a:srgbClr val="FFFFFF"/>
                </a:solidFill>
                <a:latin typeface="Now Bold"/>
              </a:rPr>
              <a:t>District Name-Municipality/Rural Municipality/Metropolitan/Sub-Metropolitan - Ward No-Landmark Direction-Distance- House No </a:t>
            </a:r>
          </a:p>
          <a:p>
            <a:pPr>
              <a:lnSpc>
                <a:spcPts val="3615"/>
              </a:lnSpc>
            </a:pPr>
          </a:p>
          <a:p>
            <a:pPr>
              <a:lnSpc>
                <a:spcPts val="3615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512330" y="7886700"/>
            <a:ext cx="406047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 Bold"/>
              </a:rPr>
              <a:t>D-M-Wn-NS-m(A1)</a:t>
            </a:r>
          </a:p>
          <a:p>
            <a:pPr>
              <a:lnSpc>
                <a:spcPts val="3750"/>
              </a:lnSpc>
            </a:pPr>
          </a:p>
          <a:p>
            <a:pPr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Now Bold"/>
              </a:rPr>
              <a:t>Eg: Kavre-D-4-E-800(15)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12330" y="7365566"/>
            <a:ext cx="172974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Now"/>
              </a:rPr>
              <a:t>Hash Code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10028" y="5576771"/>
            <a:ext cx="2256784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w"/>
              </a:rPr>
              <a:t>Estimate the direction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964114" y="9096375"/>
            <a:ext cx="2367032" cy="720757"/>
          </a:xfrm>
          <a:custGeom>
            <a:avLst/>
            <a:gdLst/>
            <a:ahLst/>
            <a:cxnLst/>
            <a:rect r="r" b="b" t="t" l="l"/>
            <a:pathLst>
              <a:path h="720757" w="2367032">
                <a:moveTo>
                  <a:pt x="0" y="0"/>
                </a:moveTo>
                <a:lnTo>
                  <a:pt x="2367032" y="0"/>
                </a:lnTo>
                <a:lnTo>
                  <a:pt x="2367032" y="720757"/>
                </a:lnTo>
                <a:lnTo>
                  <a:pt x="0" y="720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67" t="-353584" r="-37314" b="-9728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793182" y="9229725"/>
            <a:ext cx="70163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Now"/>
              </a:rPr>
              <a:t>Stop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2662" y="2690218"/>
            <a:ext cx="14382676" cy="390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>
                <a:solidFill>
                  <a:srgbClr val="FFFFFF"/>
                </a:solidFill>
                <a:latin typeface="Now"/>
              </a:rPr>
              <a:t>Thank You !</a:t>
            </a:r>
          </a:p>
          <a:p>
            <a:pPr algn="ctr">
              <a:lnSpc>
                <a:spcPts val="7407"/>
              </a:lnSpc>
            </a:pPr>
          </a:p>
          <a:p>
            <a:pPr algn="ctr">
              <a:lnSpc>
                <a:spcPts val="7407"/>
              </a:lnSpc>
            </a:pPr>
            <a:r>
              <a:rPr lang="en-US" sz="4938">
                <a:solidFill>
                  <a:srgbClr val="FFFFFF"/>
                </a:solidFill>
                <a:latin typeface="Now"/>
              </a:rPr>
              <a:t>GitHub Link: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  <a:r>
              <a:rPr lang="en-US" sz="4938">
                <a:solidFill>
                  <a:srgbClr val="FFFFFF"/>
                </a:solidFill>
                <a:latin typeface="Now"/>
              </a:rPr>
              <a:t>https://github.com/felixop7/Polpos-Paradise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717319">
            <a:off x="-1418321" y="-623708"/>
            <a:ext cx="4894042" cy="4894042"/>
          </a:xfrm>
          <a:custGeom>
            <a:avLst/>
            <a:gdLst/>
            <a:ahLst/>
            <a:cxnLst/>
            <a:rect r="r" b="b" t="t" l="l"/>
            <a:pathLst>
              <a:path h="4894042" w="4894042">
                <a:moveTo>
                  <a:pt x="0" y="0"/>
                </a:moveTo>
                <a:lnTo>
                  <a:pt x="4894042" y="0"/>
                </a:lnTo>
                <a:lnTo>
                  <a:pt x="4894042" y="4894042"/>
                </a:lnTo>
                <a:lnTo>
                  <a:pt x="0" y="4894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17319">
            <a:off x="14606333" y="6537753"/>
            <a:ext cx="4894042" cy="4894042"/>
          </a:xfrm>
          <a:custGeom>
            <a:avLst/>
            <a:gdLst/>
            <a:ahLst/>
            <a:cxnLst/>
            <a:rect r="r" b="b" t="t" l="l"/>
            <a:pathLst>
              <a:path h="4894042" w="4894042">
                <a:moveTo>
                  <a:pt x="0" y="0"/>
                </a:moveTo>
                <a:lnTo>
                  <a:pt x="4894042" y="0"/>
                </a:lnTo>
                <a:lnTo>
                  <a:pt x="4894042" y="4894042"/>
                </a:lnTo>
                <a:lnTo>
                  <a:pt x="0" y="4894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597044">
            <a:off x="-543232" y="7347880"/>
            <a:ext cx="3719595" cy="3718959"/>
            <a:chOff x="0" y="0"/>
            <a:chExt cx="4959460" cy="4958613"/>
          </a:xfrm>
        </p:grpSpPr>
        <p:sp>
          <p:nvSpPr>
            <p:cNvPr name="Freeform 3" id="3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6220733">
            <a:off x="-282944" y="-391260"/>
            <a:ext cx="3567715" cy="2451863"/>
            <a:chOff x="0" y="0"/>
            <a:chExt cx="4756953" cy="3269151"/>
          </a:xfrm>
        </p:grpSpPr>
        <p:sp>
          <p:nvSpPr>
            <p:cNvPr name="Freeform 6" id="6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2430311">
            <a:off x="11742686" y="7263656"/>
            <a:ext cx="3719595" cy="3718959"/>
            <a:chOff x="0" y="0"/>
            <a:chExt cx="4959460" cy="4958613"/>
          </a:xfrm>
        </p:grpSpPr>
        <p:sp>
          <p:nvSpPr>
            <p:cNvPr name="Freeform 9" id="9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2068214">
            <a:off x="-3671847" y="1971204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2" y="0"/>
                </a:lnTo>
                <a:lnTo>
                  <a:pt x="5034872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150113">
            <a:off x="16702998" y="7377097"/>
            <a:ext cx="4734943" cy="4734943"/>
          </a:xfrm>
          <a:custGeom>
            <a:avLst/>
            <a:gdLst/>
            <a:ahLst/>
            <a:cxnLst/>
            <a:rect r="r" b="b" t="t" l="l"/>
            <a:pathLst>
              <a:path h="4734943" w="4734943">
                <a:moveTo>
                  <a:pt x="0" y="0"/>
                </a:moveTo>
                <a:lnTo>
                  <a:pt x="4734943" y="0"/>
                </a:lnTo>
                <a:lnTo>
                  <a:pt x="4734943" y="4734943"/>
                </a:lnTo>
                <a:lnTo>
                  <a:pt x="0" y="473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411945">
            <a:off x="16529136" y="6955774"/>
            <a:ext cx="676096" cy="998204"/>
          </a:xfrm>
          <a:custGeom>
            <a:avLst/>
            <a:gdLst/>
            <a:ahLst/>
            <a:cxnLst/>
            <a:rect r="r" b="b" t="t" l="l"/>
            <a:pathLst>
              <a:path h="998204" w="676096">
                <a:moveTo>
                  <a:pt x="0" y="0"/>
                </a:moveTo>
                <a:lnTo>
                  <a:pt x="676096" y="0"/>
                </a:lnTo>
                <a:lnTo>
                  <a:pt x="676096" y="998204"/>
                </a:lnTo>
                <a:lnTo>
                  <a:pt x="0" y="998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95135" t="-225003" r="0" b="-356495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780312">
            <a:off x="14861315" y="1981211"/>
            <a:ext cx="3567715" cy="2451863"/>
            <a:chOff x="0" y="0"/>
            <a:chExt cx="4756953" cy="3269151"/>
          </a:xfrm>
        </p:grpSpPr>
        <p:sp>
          <p:nvSpPr>
            <p:cNvPr name="Freeform 15" id="15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9743135">
            <a:off x="9747427" y="-1225932"/>
            <a:ext cx="3567715" cy="2451863"/>
            <a:chOff x="0" y="0"/>
            <a:chExt cx="4756953" cy="3269151"/>
          </a:xfrm>
        </p:grpSpPr>
        <p:sp>
          <p:nvSpPr>
            <p:cNvPr name="Freeform 18" id="18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7183285" y="3655329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1" y="0"/>
                </a:lnTo>
                <a:lnTo>
                  <a:pt x="45536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043267" y="3655329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658390" y="2857841"/>
            <a:ext cx="3898449" cy="4342892"/>
          </a:xfrm>
          <a:custGeom>
            <a:avLst/>
            <a:gdLst/>
            <a:ahLst/>
            <a:cxnLst/>
            <a:rect r="r" b="b" t="t" l="l"/>
            <a:pathLst>
              <a:path h="4342892" w="3898449">
                <a:moveTo>
                  <a:pt x="0" y="0"/>
                </a:moveTo>
                <a:lnTo>
                  <a:pt x="3898448" y="0"/>
                </a:lnTo>
                <a:lnTo>
                  <a:pt x="3898448" y="4342892"/>
                </a:lnTo>
                <a:lnTo>
                  <a:pt x="0" y="43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298" t="-49608" r="-49655" b="-23139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013194" y="2901202"/>
            <a:ext cx="3518091" cy="4342892"/>
          </a:xfrm>
          <a:custGeom>
            <a:avLst/>
            <a:gdLst/>
            <a:ahLst/>
            <a:cxnLst/>
            <a:rect r="r" b="b" t="t" l="l"/>
            <a:pathLst>
              <a:path h="4342892" w="3518091">
                <a:moveTo>
                  <a:pt x="0" y="0"/>
                </a:moveTo>
                <a:lnTo>
                  <a:pt x="3518091" y="0"/>
                </a:lnTo>
                <a:lnTo>
                  <a:pt x="3518091" y="4342892"/>
                </a:lnTo>
                <a:lnTo>
                  <a:pt x="0" y="4342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2526" t="-41941" r="-57776" b="-52722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320068" y="1905000"/>
            <a:ext cx="9647864" cy="110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2"/>
              </a:lnSpc>
            </a:pPr>
            <a:r>
              <a:rPr lang="en-US" sz="10016" spc="-50">
                <a:solidFill>
                  <a:srgbClr val="FFFFFF"/>
                </a:solidFill>
                <a:latin typeface="Quicksand Medium"/>
              </a:rPr>
              <a:t>Team Members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327436" y="3655329"/>
            <a:ext cx="4553602" cy="4114800"/>
          </a:xfrm>
          <a:custGeom>
            <a:avLst/>
            <a:gdLst/>
            <a:ahLst/>
            <a:cxnLst/>
            <a:rect r="r" b="b" t="t" l="l"/>
            <a:pathLst>
              <a:path h="4114800" w="4553602">
                <a:moveTo>
                  <a:pt x="0" y="0"/>
                </a:moveTo>
                <a:lnTo>
                  <a:pt x="4553602" y="0"/>
                </a:lnTo>
                <a:lnTo>
                  <a:pt x="4553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947672" y="2290126"/>
            <a:ext cx="3367032" cy="4953968"/>
          </a:xfrm>
          <a:custGeom>
            <a:avLst/>
            <a:gdLst/>
            <a:ahLst/>
            <a:cxnLst/>
            <a:rect r="r" b="b" t="t" l="l"/>
            <a:pathLst>
              <a:path h="4953968" w="3367032">
                <a:moveTo>
                  <a:pt x="0" y="0"/>
                </a:moveTo>
                <a:lnTo>
                  <a:pt x="3367032" y="0"/>
                </a:lnTo>
                <a:lnTo>
                  <a:pt x="3367032" y="4953968"/>
                </a:lnTo>
                <a:lnTo>
                  <a:pt x="0" y="49539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4427" t="-141346" r="-99714" b="-68724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346767" y="7371019"/>
            <a:ext cx="2949843" cy="1338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6235">
                <a:solidFill>
                  <a:srgbClr val="75C7FB"/>
                </a:solidFill>
                <a:latin typeface="Barlow Condensed Heavy Italics"/>
              </a:rPr>
              <a:t>REEWAJ</a:t>
            </a:r>
          </a:p>
          <a:p>
            <a:pPr algn="ctr">
              <a:lnSpc>
                <a:spcPts val="4988"/>
              </a:lnSpc>
            </a:pPr>
            <a:r>
              <a:rPr lang="en-US" sz="6235">
                <a:solidFill>
                  <a:srgbClr val="FF3847"/>
                </a:solidFill>
                <a:latin typeface="Barlow Condensed Heavy Italics"/>
              </a:rPr>
              <a:t>KHANAL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23130" y="7438478"/>
            <a:ext cx="3436387" cy="1338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6235">
                <a:solidFill>
                  <a:srgbClr val="75C7FB"/>
                </a:solidFill>
                <a:latin typeface="Barlow Condensed Heavy Italics"/>
              </a:rPr>
              <a:t>SAMIKSHYA</a:t>
            </a:r>
          </a:p>
          <a:p>
            <a:pPr algn="ctr">
              <a:lnSpc>
                <a:spcPts val="4988"/>
              </a:lnSpc>
            </a:pPr>
            <a:r>
              <a:rPr lang="en-US" sz="6235">
                <a:solidFill>
                  <a:srgbClr val="FF3847"/>
                </a:solidFill>
                <a:latin typeface="Barlow Condensed Heavy Italics"/>
              </a:rPr>
              <a:t>UPADHYAY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89420" y="7328822"/>
            <a:ext cx="3436387" cy="1338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6235">
                <a:solidFill>
                  <a:srgbClr val="75C7FB"/>
                </a:solidFill>
                <a:latin typeface="Barlow Condensed Heavy Italics"/>
              </a:rPr>
              <a:t>ROSHAN</a:t>
            </a:r>
          </a:p>
          <a:p>
            <a:pPr algn="ctr">
              <a:lnSpc>
                <a:spcPts val="4988"/>
              </a:lnSpc>
            </a:pPr>
            <a:r>
              <a:rPr lang="en-US" sz="6235">
                <a:solidFill>
                  <a:srgbClr val="FF3847"/>
                </a:solidFill>
                <a:latin typeface="Barlow Condensed Heavy Italics"/>
              </a:rPr>
              <a:t>SAHANI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03170" y="1085850"/>
            <a:ext cx="848166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-6">
                <a:solidFill>
                  <a:srgbClr val="FFFFFF"/>
                </a:solidFill>
                <a:latin typeface="Findel"/>
              </a:rPr>
              <a:t>Polpo's Paradise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23007" y="505107"/>
            <a:ext cx="2641985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3000" spc="-15">
                <a:solidFill>
                  <a:srgbClr val="FFFFFF"/>
                </a:solidFill>
                <a:latin typeface="Quicksand Medium"/>
              </a:rPr>
              <a:t>KUSOECE'20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210067" y="3162797"/>
            <a:ext cx="13867865" cy="5845286"/>
            <a:chOff x="0" y="0"/>
            <a:chExt cx="4648714" cy="1959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4649984" cy="1958156"/>
            </a:xfrm>
            <a:custGeom>
              <a:avLst/>
              <a:gdLst/>
              <a:ahLst/>
              <a:cxnLst/>
              <a:rect r="r" b="b" t="t" l="l"/>
              <a:pathLst>
                <a:path h="1958156" w="4649984">
                  <a:moveTo>
                    <a:pt x="4638554" y="27940"/>
                  </a:moveTo>
                  <a:cubicBezTo>
                    <a:pt x="4629664" y="24130"/>
                    <a:pt x="4620774" y="21590"/>
                    <a:pt x="4611884" y="21590"/>
                  </a:cubicBezTo>
                  <a:cubicBezTo>
                    <a:pt x="4585214" y="20320"/>
                    <a:pt x="4516593" y="20320"/>
                    <a:pt x="4440169" y="17780"/>
                  </a:cubicBezTo>
                  <a:cubicBezTo>
                    <a:pt x="4265483" y="12700"/>
                    <a:pt x="4094437" y="6350"/>
                    <a:pt x="3919752" y="3810"/>
                  </a:cubicBezTo>
                  <a:cubicBezTo>
                    <a:pt x="3777820" y="1270"/>
                    <a:pt x="3639527" y="3810"/>
                    <a:pt x="3497596" y="2540"/>
                  </a:cubicBezTo>
                  <a:cubicBezTo>
                    <a:pt x="3435728" y="2540"/>
                    <a:pt x="3373860" y="0"/>
                    <a:pt x="3311992" y="2540"/>
                  </a:cubicBezTo>
                  <a:cubicBezTo>
                    <a:pt x="3162782" y="10160"/>
                    <a:pt x="3013572" y="11430"/>
                    <a:pt x="2860722" y="8890"/>
                  </a:cubicBezTo>
                  <a:cubicBezTo>
                    <a:pt x="2784297" y="7620"/>
                    <a:pt x="2707873" y="7620"/>
                    <a:pt x="2631448" y="7620"/>
                  </a:cubicBezTo>
                  <a:cubicBezTo>
                    <a:pt x="2493155" y="7620"/>
                    <a:pt x="2354863" y="7620"/>
                    <a:pt x="2216570" y="6350"/>
                  </a:cubicBezTo>
                  <a:cubicBezTo>
                    <a:pt x="2070999" y="5080"/>
                    <a:pt x="637124" y="2540"/>
                    <a:pt x="495192" y="1270"/>
                  </a:cubicBezTo>
                  <a:cubicBezTo>
                    <a:pt x="378735" y="0"/>
                    <a:pt x="265918" y="1270"/>
                    <a:pt x="149461" y="1270"/>
                  </a:cubicBezTo>
                  <a:cubicBezTo>
                    <a:pt x="693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26377"/>
                    <a:pt x="16510" y="210229"/>
                    <a:pt x="17780" y="292610"/>
                  </a:cubicBezTo>
                  <a:cubicBezTo>
                    <a:pt x="19050" y="376462"/>
                    <a:pt x="17780" y="460314"/>
                    <a:pt x="16510" y="545637"/>
                  </a:cubicBezTo>
                  <a:cubicBezTo>
                    <a:pt x="15240" y="632432"/>
                    <a:pt x="2540" y="1543035"/>
                    <a:pt x="2540" y="1629830"/>
                  </a:cubicBezTo>
                  <a:cubicBezTo>
                    <a:pt x="2540" y="1715153"/>
                    <a:pt x="1270" y="1800476"/>
                    <a:pt x="0" y="1885799"/>
                  </a:cubicBezTo>
                  <a:cubicBezTo>
                    <a:pt x="0" y="1903546"/>
                    <a:pt x="3810" y="1913706"/>
                    <a:pt x="15240" y="1918786"/>
                  </a:cubicBezTo>
                  <a:cubicBezTo>
                    <a:pt x="22860" y="1922596"/>
                    <a:pt x="31750" y="1925136"/>
                    <a:pt x="40640" y="1926406"/>
                  </a:cubicBezTo>
                  <a:cubicBezTo>
                    <a:pt x="145822" y="1931486"/>
                    <a:pt x="284114" y="1935296"/>
                    <a:pt x="422407" y="1940376"/>
                  </a:cubicBezTo>
                  <a:cubicBezTo>
                    <a:pt x="498831" y="1942916"/>
                    <a:pt x="575256" y="1947996"/>
                    <a:pt x="651681" y="1949266"/>
                  </a:cubicBezTo>
                  <a:cubicBezTo>
                    <a:pt x="779056" y="1951806"/>
                    <a:pt x="2198374" y="1953076"/>
                    <a:pt x="2325749" y="1954346"/>
                  </a:cubicBezTo>
                  <a:cubicBezTo>
                    <a:pt x="2343945" y="1954346"/>
                    <a:pt x="2362141" y="1954346"/>
                    <a:pt x="2380338" y="1954346"/>
                  </a:cubicBezTo>
                  <a:cubicBezTo>
                    <a:pt x="2467680" y="1954346"/>
                    <a:pt x="2558662" y="1953076"/>
                    <a:pt x="2646005" y="1953076"/>
                  </a:cubicBezTo>
                  <a:cubicBezTo>
                    <a:pt x="2747905" y="1953076"/>
                    <a:pt x="2846165" y="1954346"/>
                    <a:pt x="2948065" y="1954346"/>
                  </a:cubicBezTo>
                  <a:cubicBezTo>
                    <a:pt x="3097275" y="1954346"/>
                    <a:pt x="3250125" y="1954346"/>
                    <a:pt x="3399335" y="1954346"/>
                  </a:cubicBezTo>
                  <a:cubicBezTo>
                    <a:pt x="3537627" y="1954346"/>
                    <a:pt x="3675920" y="1955616"/>
                    <a:pt x="3814213" y="1956886"/>
                  </a:cubicBezTo>
                  <a:cubicBezTo>
                    <a:pt x="3876080" y="1956886"/>
                    <a:pt x="3941587" y="1958156"/>
                    <a:pt x="4003455" y="1958156"/>
                  </a:cubicBezTo>
                  <a:cubicBezTo>
                    <a:pt x="4203615" y="1956886"/>
                    <a:pt x="4400136" y="1950536"/>
                    <a:pt x="4589024" y="1950536"/>
                  </a:cubicBezTo>
                  <a:cubicBezTo>
                    <a:pt x="4592834" y="1950536"/>
                    <a:pt x="4597914" y="1947996"/>
                    <a:pt x="4601724" y="1945456"/>
                  </a:cubicBezTo>
                  <a:cubicBezTo>
                    <a:pt x="4606804" y="1941646"/>
                    <a:pt x="4609344" y="1935296"/>
                    <a:pt x="4611884" y="1932756"/>
                  </a:cubicBezTo>
                  <a:cubicBezTo>
                    <a:pt x="4613154" y="1875501"/>
                    <a:pt x="4614424" y="1813715"/>
                    <a:pt x="4615694" y="1751930"/>
                  </a:cubicBezTo>
                  <a:cubicBezTo>
                    <a:pt x="4616964" y="1656309"/>
                    <a:pt x="4627124" y="738350"/>
                    <a:pt x="4628394" y="642729"/>
                  </a:cubicBezTo>
                  <a:cubicBezTo>
                    <a:pt x="4628394" y="585357"/>
                    <a:pt x="4629664" y="527984"/>
                    <a:pt x="4630934" y="470612"/>
                  </a:cubicBezTo>
                  <a:cubicBezTo>
                    <a:pt x="4632204" y="408826"/>
                    <a:pt x="4633474" y="347040"/>
                    <a:pt x="4636014" y="285255"/>
                  </a:cubicBezTo>
                  <a:cubicBezTo>
                    <a:pt x="4637284" y="248478"/>
                    <a:pt x="4637284" y="210229"/>
                    <a:pt x="4642364" y="173452"/>
                  </a:cubicBezTo>
                  <a:cubicBezTo>
                    <a:pt x="4647444" y="129319"/>
                    <a:pt x="4649984" y="86658"/>
                    <a:pt x="4648714" y="44450"/>
                  </a:cubicBezTo>
                  <a:cubicBezTo>
                    <a:pt x="4648714" y="38100"/>
                    <a:pt x="4644904" y="30480"/>
                    <a:pt x="4638554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346160" y="3413677"/>
            <a:ext cx="11595680" cy="522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3999">
                <a:solidFill>
                  <a:srgbClr val="FFFFFF"/>
                </a:solidFill>
                <a:latin typeface="Now"/>
              </a:rPr>
              <a:t>It is estimated that 2 billion people in the world lack physical address. In attempt to change that multiple efforts have been employed. A recurring idea is the street based metric addressing system. However this system develops long address which even though are descriptive, are difficult to communicate.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2350" y="-1474300"/>
            <a:ext cx="3719595" cy="3718959"/>
            <a:chOff x="0" y="0"/>
            <a:chExt cx="4959460" cy="4958613"/>
          </a:xfrm>
        </p:grpSpPr>
        <p:sp>
          <p:nvSpPr>
            <p:cNvPr name="Freeform 6" id="6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9232054">
            <a:off x="14830001" y="7949522"/>
            <a:ext cx="3719595" cy="3718959"/>
            <a:chOff x="0" y="0"/>
            <a:chExt cx="4959460" cy="4958613"/>
          </a:xfrm>
        </p:grpSpPr>
        <p:sp>
          <p:nvSpPr>
            <p:cNvPr name="Freeform 9" id="9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93091" y="7825360"/>
            <a:ext cx="1438170" cy="1432940"/>
          </a:xfrm>
          <a:custGeom>
            <a:avLst/>
            <a:gdLst/>
            <a:ahLst/>
            <a:cxnLst/>
            <a:rect r="r" b="b" t="t" l="l"/>
            <a:pathLst>
              <a:path h="1432940" w="1438170">
                <a:moveTo>
                  <a:pt x="0" y="0"/>
                </a:moveTo>
                <a:lnTo>
                  <a:pt x="1438170" y="0"/>
                </a:lnTo>
                <a:lnTo>
                  <a:pt x="1438170" y="1432940"/>
                </a:lnTo>
                <a:lnTo>
                  <a:pt x="0" y="1432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26894" y="8450949"/>
            <a:ext cx="1136093" cy="807351"/>
          </a:xfrm>
          <a:custGeom>
            <a:avLst/>
            <a:gdLst/>
            <a:ahLst/>
            <a:cxnLst/>
            <a:rect r="r" b="b" t="t" l="l"/>
            <a:pathLst>
              <a:path h="807351" w="1136093">
                <a:moveTo>
                  <a:pt x="0" y="0"/>
                </a:moveTo>
                <a:lnTo>
                  <a:pt x="1136093" y="0"/>
                </a:lnTo>
                <a:lnTo>
                  <a:pt x="1136093" y="807351"/>
                </a:lnTo>
                <a:lnTo>
                  <a:pt x="0" y="807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123820">
            <a:off x="15243461" y="-4191765"/>
            <a:ext cx="6848016" cy="6924028"/>
          </a:xfrm>
          <a:custGeom>
            <a:avLst/>
            <a:gdLst/>
            <a:ahLst/>
            <a:cxnLst/>
            <a:rect r="r" b="b" t="t" l="l"/>
            <a:pathLst>
              <a:path h="6924028" w="6848016">
                <a:moveTo>
                  <a:pt x="0" y="0"/>
                </a:moveTo>
                <a:lnTo>
                  <a:pt x="6848015" y="0"/>
                </a:lnTo>
                <a:lnTo>
                  <a:pt x="6848015" y="6924028"/>
                </a:lnTo>
                <a:lnTo>
                  <a:pt x="0" y="69240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9167">
            <a:off x="-4001318" y="443608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3" y="0"/>
                </a:lnTo>
                <a:lnTo>
                  <a:pt x="5034873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587341">
            <a:off x="1255044" y="1300023"/>
            <a:ext cx="676096" cy="998204"/>
          </a:xfrm>
          <a:custGeom>
            <a:avLst/>
            <a:gdLst/>
            <a:ahLst/>
            <a:cxnLst/>
            <a:rect r="r" b="b" t="t" l="l"/>
            <a:pathLst>
              <a:path h="998204" w="676096">
                <a:moveTo>
                  <a:pt x="0" y="0"/>
                </a:moveTo>
                <a:lnTo>
                  <a:pt x="676095" y="0"/>
                </a:lnTo>
                <a:lnTo>
                  <a:pt x="676095" y="998204"/>
                </a:lnTo>
                <a:lnTo>
                  <a:pt x="0" y="9982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95135" t="-225003" r="0" b="-356495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812935" y="9008082"/>
            <a:ext cx="3567715" cy="2451863"/>
            <a:chOff x="0" y="0"/>
            <a:chExt cx="4756953" cy="3269151"/>
          </a:xfrm>
        </p:grpSpPr>
        <p:sp>
          <p:nvSpPr>
            <p:cNvPr name="Freeform 17" id="17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-3579167">
            <a:off x="24712" y="-4269518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2" y="0"/>
                </a:lnTo>
                <a:lnTo>
                  <a:pt x="5034872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116635" y="1471030"/>
            <a:ext cx="11620943" cy="110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9999" spc="-49">
                <a:solidFill>
                  <a:srgbClr val="FFFFFF"/>
                </a:solidFill>
                <a:latin typeface="Quicksand Medium"/>
              </a:rPr>
              <a:t>Problem Statement</a:t>
            </a:r>
          </a:p>
        </p:txBody>
      </p:sp>
      <p:grpSp>
        <p:nvGrpSpPr>
          <p:cNvPr name="Group 21" id="21"/>
          <p:cNvGrpSpPr/>
          <p:nvPr/>
        </p:nvGrpSpPr>
        <p:grpSpPr>
          <a:xfrm rot="-10266151">
            <a:off x="9095251" y="-1020694"/>
            <a:ext cx="3567715" cy="2451863"/>
            <a:chOff x="0" y="0"/>
            <a:chExt cx="4756953" cy="3269151"/>
          </a:xfrm>
        </p:grpSpPr>
        <p:sp>
          <p:nvSpPr>
            <p:cNvPr name="Freeform 22" id="22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6319" y="1447800"/>
            <a:ext cx="13855362" cy="110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2"/>
              </a:lnSpc>
            </a:pPr>
            <a:r>
              <a:rPr lang="en-US" sz="10016" spc="-50">
                <a:solidFill>
                  <a:srgbClr val="FFFFFF"/>
                </a:solidFill>
                <a:latin typeface="Quicksand Medium"/>
              </a:rPr>
              <a:t>Brainstroming Problem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22185" y="3179000"/>
            <a:ext cx="3115342" cy="2420857"/>
            <a:chOff x="0" y="0"/>
            <a:chExt cx="1041709" cy="8094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5973099" y="3179000"/>
            <a:ext cx="3115342" cy="2420857"/>
            <a:chOff x="0" y="0"/>
            <a:chExt cx="1041709" cy="8094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48090" y="3179000"/>
            <a:ext cx="3115342" cy="2420857"/>
            <a:chOff x="0" y="0"/>
            <a:chExt cx="1041709" cy="8094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3250201" y="3179000"/>
            <a:ext cx="3115342" cy="2420857"/>
            <a:chOff x="0" y="0"/>
            <a:chExt cx="1041709" cy="8094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22185" y="6110030"/>
            <a:ext cx="3115342" cy="2420857"/>
            <a:chOff x="0" y="0"/>
            <a:chExt cx="1041709" cy="8094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5973099" y="6110030"/>
            <a:ext cx="3115342" cy="2420857"/>
            <a:chOff x="0" y="0"/>
            <a:chExt cx="1041709" cy="8094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648090" y="6110030"/>
            <a:ext cx="3115342" cy="2420857"/>
            <a:chOff x="0" y="0"/>
            <a:chExt cx="1041709" cy="8094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3250201" y="6110030"/>
            <a:ext cx="3115342" cy="2420857"/>
            <a:chOff x="0" y="0"/>
            <a:chExt cx="1041709" cy="8094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646573" y="-344396"/>
            <a:ext cx="3719595" cy="3718959"/>
            <a:chOff x="0" y="0"/>
            <a:chExt cx="4959460" cy="4958613"/>
          </a:xfrm>
        </p:grpSpPr>
        <p:sp>
          <p:nvSpPr>
            <p:cNvPr name="Freeform 20" id="20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-9232054">
            <a:off x="14830001" y="7949522"/>
            <a:ext cx="3719595" cy="3718959"/>
            <a:chOff x="0" y="0"/>
            <a:chExt cx="4959460" cy="4958613"/>
          </a:xfrm>
        </p:grpSpPr>
        <p:sp>
          <p:nvSpPr>
            <p:cNvPr name="Freeform 23" id="23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634852" y="7847325"/>
            <a:ext cx="1164994" cy="1160758"/>
          </a:xfrm>
          <a:custGeom>
            <a:avLst/>
            <a:gdLst/>
            <a:ahLst/>
            <a:cxnLst/>
            <a:rect r="r" b="b" t="t" l="l"/>
            <a:pathLst>
              <a:path h="1160758" w="1164994">
                <a:moveTo>
                  <a:pt x="0" y="0"/>
                </a:moveTo>
                <a:lnTo>
                  <a:pt x="1164994" y="0"/>
                </a:lnTo>
                <a:lnTo>
                  <a:pt x="1164994" y="1160757"/>
                </a:lnTo>
                <a:lnTo>
                  <a:pt x="0" y="116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629865" y="5143500"/>
            <a:ext cx="909012" cy="645979"/>
          </a:xfrm>
          <a:custGeom>
            <a:avLst/>
            <a:gdLst/>
            <a:ahLst/>
            <a:cxnLst/>
            <a:rect r="r" b="b" t="t" l="l"/>
            <a:pathLst>
              <a:path h="645979" w="909012">
                <a:moveTo>
                  <a:pt x="0" y="0"/>
                </a:moveTo>
                <a:lnTo>
                  <a:pt x="909012" y="0"/>
                </a:lnTo>
                <a:lnTo>
                  <a:pt x="909012" y="645979"/>
                </a:lnTo>
                <a:lnTo>
                  <a:pt x="0" y="645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501679" y="3894128"/>
            <a:ext cx="275635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Use &amp; Manipulate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Geospatial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44019" y="3656003"/>
            <a:ext cx="199757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Longitude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&amp;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Latitude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00446" y="3834929"/>
            <a:ext cx="153774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Grid Map View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70228" y="3656003"/>
            <a:ext cx="227528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Refrencing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Buildings and Other Items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61094" y="6825159"/>
            <a:ext cx="199757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Intuitive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Naming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12203" y="6587034"/>
            <a:ext cx="2556461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Layman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Understandable Address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06972" y="6587034"/>
            <a:ext cx="199757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Futuristic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Approach for Address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09082" y="6825159"/>
            <a:ext cx="199757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Hash that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Trash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9232054">
            <a:off x="1115824" y="6896668"/>
            <a:ext cx="3719595" cy="3718959"/>
            <a:chOff x="0" y="0"/>
            <a:chExt cx="4959460" cy="4958613"/>
          </a:xfrm>
        </p:grpSpPr>
        <p:sp>
          <p:nvSpPr>
            <p:cNvPr name="Freeform 3" id="3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679441" y="3779352"/>
            <a:ext cx="6118627" cy="4678674"/>
            <a:chOff x="0" y="0"/>
            <a:chExt cx="2045949" cy="15644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1270"/>
              <a:ext cx="2047219" cy="1563187"/>
            </a:xfrm>
            <a:custGeom>
              <a:avLst/>
              <a:gdLst/>
              <a:ahLst/>
              <a:cxnLst/>
              <a:rect r="r" b="b" t="t" l="l"/>
              <a:pathLst>
                <a:path h="1563187" w="2047219">
                  <a:moveTo>
                    <a:pt x="2035789" y="27940"/>
                  </a:moveTo>
                  <a:cubicBezTo>
                    <a:pt x="2026899" y="24130"/>
                    <a:pt x="2018009" y="21590"/>
                    <a:pt x="2009119" y="21590"/>
                  </a:cubicBezTo>
                  <a:cubicBezTo>
                    <a:pt x="1982449" y="20320"/>
                    <a:pt x="1952018" y="20320"/>
                    <a:pt x="1919556" y="17780"/>
                  </a:cubicBezTo>
                  <a:cubicBezTo>
                    <a:pt x="1845359" y="12700"/>
                    <a:pt x="1772707" y="6350"/>
                    <a:pt x="1698509" y="3810"/>
                  </a:cubicBezTo>
                  <a:cubicBezTo>
                    <a:pt x="1638223" y="1270"/>
                    <a:pt x="1579483" y="3810"/>
                    <a:pt x="1519197" y="2540"/>
                  </a:cubicBezTo>
                  <a:cubicBezTo>
                    <a:pt x="1492919" y="2540"/>
                    <a:pt x="1466640" y="0"/>
                    <a:pt x="1440362" y="2540"/>
                  </a:cubicBezTo>
                  <a:cubicBezTo>
                    <a:pt x="1376985" y="10160"/>
                    <a:pt x="1313607" y="11430"/>
                    <a:pt x="1248684" y="8890"/>
                  </a:cubicBezTo>
                  <a:cubicBezTo>
                    <a:pt x="1216223" y="7620"/>
                    <a:pt x="1183761" y="7620"/>
                    <a:pt x="1151299" y="7620"/>
                  </a:cubicBezTo>
                  <a:cubicBezTo>
                    <a:pt x="1092559" y="7620"/>
                    <a:pt x="1033820" y="7620"/>
                    <a:pt x="975080" y="6350"/>
                  </a:cubicBezTo>
                  <a:cubicBezTo>
                    <a:pt x="913248" y="5080"/>
                    <a:pt x="304207" y="2540"/>
                    <a:pt x="243922" y="1270"/>
                  </a:cubicBezTo>
                  <a:cubicBezTo>
                    <a:pt x="194456" y="0"/>
                    <a:pt x="146537" y="1270"/>
                    <a:pt x="97072" y="1270"/>
                  </a:cubicBezTo>
                  <a:cubicBezTo>
                    <a:pt x="6306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13316"/>
                    <a:pt x="16510" y="179060"/>
                    <a:pt x="17780" y="243651"/>
                  </a:cubicBezTo>
                  <a:cubicBezTo>
                    <a:pt x="19050" y="309395"/>
                    <a:pt x="17780" y="375138"/>
                    <a:pt x="16510" y="442036"/>
                  </a:cubicBezTo>
                  <a:cubicBezTo>
                    <a:pt x="15240" y="510086"/>
                    <a:pt x="2540" y="1224042"/>
                    <a:pt x="2540" y="1292093"/>
                  </a:cubicBezTo>
                  <a:cubicBezTo>
                    <a:pt x="2540" y="1358990"/>
                    <a:pt x="1270" y="1425887"/>
                    <a:pt x="0" y="1492784"/>
                  </a:cubicBezTo>
                  <a:cubicBezTo>
                    <a:pt x="0" y="1508577"/>
                    <a:pt x="3810" y="1518737"/>
                    <a:pt x="15240" y="1523817"/>
                  </a:cubicBezTo>
                  <a:cubicBezTo>
                    <a:pt x="22860" y="1527627"/>
                    <a:pt x="31750" y="1530167"/>
                    <a:pt x="40640" y="1531437"/>
                  </a:cubicBezTo>
                  <a:cubicBezTo>
                    <a:pt x="95526" y="1536517"/>
                    <a:pt x="154266" y="1540327"/>
                    <a:pt x="213006" y="1545407"/>
                  </a:cubicBezTo>
                  <a:cubicBezTo>
                    <a:pt x="245467" y="1547947"/>
                    <a:pt x="277929" y="1553027"/>
                    <a:pt x="310390" y="1554297"/>
                  </a:cubicBezTo>
                  <a:cubicBezTo>
                    <a:pt x="364493" y="1556837"/>
                    <a:pt x="967351" y="1558107"/>
                    <a:pt x="1021453" y="1559377"/>
                  </a:cubicBezTo>
                  <a:cubicBezTo>
                    <a:pt x="1029182" y="1559377"/>
                    <a:pt x="1036911" y="1559377"/>
                    <a:pt x="1044640" y="1559377"/>
                  </a:cubicBezTo>
                  <a:cubicBezTo>
                    <a:pt x="1081739" y="1559377"/>
                    <a:pt x="1120384" y="1558107"/>
                    <a:pt x="1157483" y="1558107"/>
                  </a:cubicBezTo>
                  <a:cubicBezTo>
                    <a:pt x="1200765" y="1558107"/>
                    <a:pt x="1242501" y="1559377"/>
                    <a:pt x="1285783" y="1559377"/>
                  </a:cubicBezTo>
                  <a:cubicBezTo>
                    <a:pt x="1349160" y="1559377"/>
                    <a:pt x="1414084" y="1559377"/>
                    <a:pt x="1477461" y="1559377"/>
                  </a:cubicBezTo>
                  <a:cubicBezTo>
                    <a:pt x="1536201" y="1559377"/>
                    <a:pt x="1594941" y="1560647"/>
                    <a:pt x="1653681" y="1561917"/>
                  </a:cubicBezTo>
                  <a:cubicBezTo>
                    <a:pt x="1679959" y="1561917"/>
                    <a:pt x="1707783" y="1563187"/>
                    <a:pt x="1734062" y="1563187"/>
                  </a:cubicBezTo>
                  <a:cubicBezTo>
                    <a:pt x="1819080" y="1561917"/>
                    <a:pt x="1902553" y="1555567"/>
                    <a:pt x="1986259" y="1555567"/>
                  </a:cubicBezTo>
                  <a:cubicBezTo>
                    <a:pt x="1990069" y="1555567"/>
                    <a:pt x="1995149" y="1553027"/>
                    <a:pt x="1998959" y="1550487"/>
                  </a:cubicBezTo>
                  <a:cubicBezTo>
                    <a:pt x="2004039" y="1546677"/>
                    <a:pt x="2006579" y="1540327"/>
                    <a:pt x="2009119" y="1537787"/>
                  </a:cubicBezTo>
                  <a:cubicBezTo>
                    <a:pt x="2010389" y="1484710"/>
                    <a:pt x="2011659" y="1436268"/>
                    <a:pt x="2012929" y="1387825"/>
                  </a:cubicBezTo>
                  <a:cubicBezTo>
                    <a:pt x="2014199" y="1312854"/>
                    <a:pt x="2024359" y="593131"/>
                    <a:pt x="2025629" y="518160"/>
                  </a:cubicBezTo>
                  <a:cubicBezTo>
                    <a:pt x="2025629" y="473177"/>
                    <a:pt x="2026899" y="428195"/>
                    <a:pt x="2028169" y="383212"/>
                  </a:cubicBezTo>
                  <a:cubicBezTo>
                    <a:pt x="2029439" y="334769"/>
                    <a:pt x="2030709" y="286326"/>
                    <a:pt x="2033249" y="237884"/>
                  </a:cubicBezTo>
                  <a:cubicBezTo>
                    <a:pt x="2034519" y="209049"/>
                    <a:pt x="2034519" y="179060"/>
                    <a:pt x="2039599" y="150225"/>
                  </a:cubicBezTo>
                  <a:cubicBezTo>
                    <a:pt x="2044679" y="115623"/>
                    <a:pt x="2047219" y="82174"/>
                    <a:pt x="2045949" y="44450"/>
                  </a:cubicBezTo>
                  <a:cubicBezTo>
                    <a:pt x="2045949" y="38100"/>
                    <a:pt x="2042139" y="30480"/>
                    <a:pt x="203578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417191" y="5502015"/>
            <a:ext cx="4643127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"Create a system that adapts to users' preferences for sharing their locations while maintaining ease of use and accuracy."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679441" y="3779352"/>
            <a:ext cx="6118627" cy="1407558"/>
            <a:chOff x="0" y="0"/>
            <a:chExt cx="2045949" cy="4706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-1270"/>
              <a:ext cx="2047219" cy="469390"/>
            </a:xfrm>
            <a:custGeom>
              <a:avLst/>
              <a:gdLst/>
              <a:ahLst/>
              <a:cxnLst/>
              <a:rect r="r" b="b" t="t" l="l"/>
              <a:pathLst>
                <a:path h="469390" w="2047219">
                  <a:moveTo>
                    <a:pt x="2035789" y="27940"/>
                  </a:moveTo>
                  <a:cubicBezTo>
                    <a:pt x="2026899" y="24130"/>
                    <a:pt x="2018009" y="21590"/>
                    <a:pt x="2009119" y="21590"/>
                  </a:cubicBezTo>
                  <a:cubicBezTo>
                    <a:pt x="1982449" y="20320"/>
                    <a:pt x="1952018" y="20320"/>
                    <a:pt x="1919556" y="17780"/>
                  </a:cubicBezTo>
                  <a:cubicBezTo>
                    <a:pt x="1845359" y="12700"/>
                    <a:pt x="1772707" y="6350"/>
                    <a:pt x="1698509" y="3810"/>
                  </a:cubicBezTo>
                  <a:cubicBezTo>
                    <a:pt x="1638223" y="1270"/>
                    <a:pt x="1579483" y="3810"/>
                    <a:pt x="1519197" y="2540"/>
                  </a:cubicBezTo>
                  <a:cubicBezTo>
                    <a:pt x="1492919" y="2540"/>
                    <a:pt x="1466640" y="0"/>
                    <a:pt x="1440362" y="2540"/>
                  </a:cubicBezTo>
                  <a:cubicBezTo>
                    <a:pt x="1376985" y="10160"/>
                    <a:pt x="1313607" y="11430"/>
                    <a:pt x="1248684" y="8890"/>
                  </a:cubicBezTo>
                  <a:cubicBezTo>
                    <a:pt x="1216223" y="7620"/>
                    <a:pt x="1183761" y="7620"/>
                    <a:pt x="1151299" y="7620"/>
                  </a:cubicBezTo>
                  <a:cubicBezTo>
                    <a:pt x="1092559" y="7620"/>
                    <a:pt x="1033820" y="7620"/>
                    <a:pt x="975080" y="6350"/>
                  </a:cubicBezTo>
                  <a:cubicBezTo>
                    <a:pt x="913248" y="5080"/>
                    <a:pt x="304207" y="2540"/>
                    <a:pt x="243922" y="1270"/>
                  </a:cubicBezTo>
                  <a:cubicBezTo>
                    <a:pt x="194456" y="0"/>
                    <a:pt x="146537" y="1270"/>
                    <a:pt x="97072" y="1270"/>
                  </a:cubicBezTo>
                  <a:cubicBezTo>
                    <a:pt x="6306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77146"/>
                    <a:pt x="16510" y="92743"/>
                    <a:pt x="17780" y="108066"/>
                  </a:cubicBezTo>
                  <a:cubicBezTo>
                    <a:pt x="19050" y="123663"/>
                    <a:pt x="17780" y="139259"/>
                    <a:pt x="16510" y="155129"/>
                  </a:cubicBezTo>
                  <a:cubicBezTo>
                    <a:pt x="15240" y="171273"/>
                    <a:pt x="2540" y="340647"/>
                    <a:pt x="2540" y="356791"/>
                  </a:cubicBezTo>
                  <a:cubicBezTo>
                    <a:pt x="2540" y="372661"/>
                    <a:pt x="1270" y="388532"/>
                    <a:pt x="0" y="404402"/>
                  </a:cubicBezTo>
                  <a:cubicBezTo>
                    <a:pt x="0" y="414780"/>
                    <a:pt x="3810" y="424940"/>
                    <a:pt x="15240" y="430020"/>
                  </a:cubicBezTo>
                  <a:cubicBezTo>
                    <a:pt x="22860" y="433830"/>
                    <a:pt x="31750" y="436370"/>
                    <a:pt x="40640" y="437640"/>
                  </a:cubicBezTo>
                  <a:cubicBezTo>
                    <a:pt x="95526" y="442720"/>
                    <a:pt x="154266" y="446530"/>
                    <a:pt x="213006" y="451610"/>
                  </a:cubicBezTo>
                  <a:cubicBezTo>
                    <a:pt x="245467" y="454150"/>
                    <a:pt x="277929" y="459230"/>
                    <a:pt x="310390" y="460500"/>
                  </a:cubicBezTo>
                  <a:cubicBezTo>
                    <a:pt x="364493" y="463040"/>
                    <a:pt x="967351" y="464310"/>
                    <a:pt x="1021453" y="465580"/>
                  </a:cubicBezTo>
                  <a:cubicBezTo>
                    <a:pt x="1029182" y="465580"/>
                    <a:pt x="1036911" y="465580"/>
                    <a:pt x="1044640" y="465580"/>
                  </a:cubicBezTo>
                  <a:cubicBezTo>
                    <a:pt x="1081739" y="465580"/>
                    <a:pt x="1120384" y="464310"/>
                    <a:pt x="1157483" y="464310"/>
                  </a:cubicBezTo>
                  <a:cubicBezTo>
                    <a:pt x="1200765" y="464310"/>
                    <a:pt x="1242501" y="465580"/>
                    <a:pt x="1285783" y="465580"/>
                  </a:cubicBezTo>
                  <a:cubicBezTo>
                    <a:pt x="1349160" y="465580"/>
                    <a:pt x="1414084" y="465580"/>
                    <a:pt x="1477461" y="465580"/>
                  </a:cubicBezTo>
                  <a:cubicBezTo>
                    <a:pt x="1536201" y="465580"/>
                    <a:pt x="1594941" y="466850"/>
                    <a:pt x="1653681" y="468120"/>
                  </a:cubicBezTo>
                  <a:cubicBezTo>
                    <a:pt x="1679959" y="468120"/>
                    <a:pt x="1707783" y="469390"/>
                    <a:pt x="1734062" y="469390"/>
                  </a:cubicBezTo>
                  <a:cubicBezTo>
                    <a:pt x="1819080" y="468120"/>
                    <a:pt x="1902553" y="461770"/>
                    <a:pt x="1986259" y="461770"/>
                  </a:cubicBezTo>
                  <a:cubicBezTo>
                    <a:pt x="1990069" y="461770"/>
                    <a:pt x="1995149" y="459230"/>
                    <a:pt x="1998959" y="456690"/>
                  </a:cubicBezTo>
                  <a:cubicBezTo>
                    <a:pt x="2004039" y="452880"/>
                    <a:pt x="2006579" y="446530"/>
                    <a:pt x="2009119" y="443990"/>
                  </a:cubicBezTo>
                  <a:cubicBezTo>
                    <a:pt x="2010389" y="402486"/>
                    <a:pt x="2011659" y="390994"/>
                    <a:pt x="2012929" y="379502"/>
                  </a:cubicBezTo>
                  <a:cubicBezTo>
                    <a:pt x="2014199" y="361716"/>
                    <a:pt x="2024359" y="190974"/>
                    <a:pt x="2025629" y="173189"/>
                  </a:cubicBezTo>
                  <a:cubicBezTo>
                    <a:pt x="2025629" y="162517"/>
                    <a:pt x="2026899" y="151846"/>
                    <a:pt x="2028169" y="141174"/>
                  </a:cubicBezTo>
                  <a:cubicBezTo>
                    <a:pt x="2029439" y="129682"/>
                    <a:pt x="2030709" y="118190"/>
                    <a:pt x="2033249" y="106698"/>
                  </a:cubicBezTo>
                  <a:cubicBezTo>
                    <a:pt x="2034519" y="99857"/>
                    <a:pt x="2034519" y="92743"/>
                    <a:pt x="2039599" y="85902"/>
                  </a:cubicBezTo>
                  <a:cubicBezTo>
                    <a:pt x="2044679" y="77693"/>
                    <a:pt x="2047219" y="69758"/>
                    <a:pt x="2045949" y="44450"/>
                  </a:cubicBezTo>
                  <a:cubicBezTo>
                    <a:pt x="2045949" y="38100"/>
                    <a:pt x="2042139" y="30480"/>
                    <a:pt x="2035789" y="27940"/>
                  </a:cubicBezTo>
                </a:path>
              </a:pathLst>
            </a:custGeom>
            <a:solidFill>
              <a:srgbClr val="B0A76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8686960">
            <a:off x="905881" y="-1022074"/>
            <a:ext cx="3567715" cy="2451863"/>
            <a:chOff x="0" y="0"/>
            <a:chExt cx="4756953" cy="3269151"/>
          </a:xfrm>
        </p:grpSpPr>
        <p:sp>
          <p:nvSpPr>
            <p:cNvPr name="Freeform 11" id="11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6112132">
            <a:off x="14507190" y="7108666"/>
            <a:ext cx="3719595" cy="3718959"/>
            <a:chOff x="0" y="0"/>
            <a:chExt cx="4959460" cy="4958613"/>
          </a:xfrm>
        </p:grpSpPr>
        <p:sp>
          <p:nvSpPr>
            <p:cNvPr name="Freeform 14" id="14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489932" y="3779352"/>
            <a:ext cx="6118627" cy="4678674"/>
            <a:chOff x="0" y="0"/>
            <a:chExt cx="2045949" cy="15644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-1270"/>
              <a:ext cx="2047219" cy="1563187"/>
            </a:xfrm>
            <a:custGeom>
              <a:avLst/>
              <a:gdLst/>
              <a:ahLst/>
              <a:cxnLst/>
              <a:rect r="r" b="b" t="t" l="l"/>
              <a:pathLst>
                <a:path h="1563187" w="2047219">
                  <a:moveTo>
                    <a:pt x="2035789" y="27940"/>
                  </a:moveTo>
                  <a:cubicBezTo>
                    <a:pt x="2026899" y="24130"/>
                    <a:pt x="2018009" y="21590"/>
                    <a:pt x="2009119" y="21590"/>
                  </a:cubicBezTo>
                  <a:cubicBezTo>
                    <a:pt x="1982449" y="20320"/>
                    <a:pt x="1952018" y="20320"/>
                    <a:pt x="1919556" y="17780"/>
                  </a:cubicBezTo>
                  <a:cubicBezTo>
                    <a:pt x="1845359" y="12700"/>
                    <a:pt x="1772707" y="6350"/>
                    <a:pt x="1698509" y="3810"/>
                  </a:cubicBezTo>
                  <a:cubicBezTo>
                    <a:pt x="1638223" y="1270"/>
                    <a:pt x="1579483" y="3810"/>
                    <a:pt x="1519197" y="2540"/>
                  </a:cubicBezTo>
                  <a:cubicBezTo>
                    <a:pt x="1492919" y="2540"/>
                    <a:pt x="1466640" y="0"/>
                    <a:pt x="1440362" y="2540"/>
                  </a:cubicBezTo>
                  <a:cubicBezTo>
                    <a:pt x="1376985" y="10160"/>
                    <a:pt x="1313607" y="11430"/>
                    <a:pt x="1248684" y="8890"/>
                  </a:cubicBezTo>
                  <a:cubicBezTo>
                    <a:pt x="1216223" y="7620"/>
                    <a:pt x="1183761" y="7620"/>
                    <a:pt x="1151299" y="7620"/>
                  </a:cubicBezTo>
                  <a:cubicBezTo>
                    <a:pt x="1092559" y="7620"/>
                    <a:pt x="1033820" y="7620"/>
                    <a:pt x="975080" y="6350"/>
                  </a:cubicBezTo>
                  <a:cubicBezTo>
                    <a:pt x="913248" y="5080"/>
                    <a:pt x="304207" y="2540"/>
                    <a:pt x="243922" y="1270"/>
                  </a:cubicBezTo>
                  <a:cubicBezTo>
                    <a:pt x="194456" y="0"/>
                    <a:pt x="146537" y="1270"/>
                    <a:pt x="97072" y="1270"/>
                  </a:cubicBezTo>
                  <a:cubicBezTo>
                    <a:pt x="6306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13316"/>
                    <a:pt x="16510" y="179060"/>
                    <a:pt x="17780" y="243651"/>
                  </a:cubicBezTo>
                  <a:cubicBezTo>
                    <a:pt x="19050" y="309395"/>
                    <a:pt x="17780" y="375138"/>
                    <a:pt x="16510" y="442036"/>
                  </a:cubicBezTo>
                  <a:cubicBezTo>
                    <a:pt x="15240" y="510086"/>
                    <a:pt x="2540" y="1224042"/>
                    <a:pt x="2540" y="1292093"/>
                  </a:cubicBezTo>
                  <a:cubicBezTo>
                    <a:pt x="2540" y="1358990"/>
                    <a:pt x="1270" y="1425887"/>
                    <a:pt x="0" y="1492784"/>
                  </a:cubicBezTo>
                  <a:cubicBezTo>
                    <a:pt x="0" y="1508577"/>
                    <a:pt x="3810" y="1518737"/>
                    <a:pt x="15240" y="1523817"/>
                  </a:cubicBezTo>
                  <a:cubicBezTo>
                    <a:pt x="22860" y="1527627"/>
                    <a:pt x="31750" y="1530167"/>
                    <a:pt x="40640" y="1531437"/>
                  </a:cubicBezTo>
                  <a:cubicBezTo>
                    <a:pt x="95526" y="1536517"/>
                    <a:pt x="154266" y="1540327"/>
                    <a:pt x="213006" y="1545407"/>
                  </a:cubicBezTo>
                  <a:cubicBezTo>
                    <a:pt x="245467" y="1547947"/>
                    <a:pt x="277929" y="1553027"/>
                    <a:pt x="310390" y="1554297"/>
                  </a:cubicBezTo>
                  <a:cubicBezTo>
                    <a:pt x="364493" y="1556837"/>
                    <a:pt x="967351" y="1558107"/>
                    <a:pt x="1021453" y="1559377"/>
                  </a:cubicBezTo>
                  <a:cubicBezTo>
                    <a:pt x="1029182" y="1559377"/>
                    <a:pt x="1036911" y="1559377"/>
                    <a:pt x="1044640" y="1559377"/>
                  </a:cubicBezTo>
                  <a:cubicBezTo>
                    <a:pt x="1081739" y="1559377"/>
                    <a:pt x="1120384" y="1558107"/>
                    <a:pt x="1157483" y="1558107"/>
                  </a:cubicBezTo>
                  <a:cubicBezTo>
                    <a:pt x="1200765" y="1558107"/>
                    <a:pt x="1242501" y="1559377"/>
                    <a:pt x="1285783" y="1559377"/>
                  </a:cubicBezTo>
                  <a:cubicBezTo>
                    <a:pt x="1349160" y="1559377"/>
                    <a:pt x="1414084" y="1559377"/>
                    <a:pt x="1477461" y="1559377"/>
                  </a:cubicBezTo>
                  <a:cubicBezTo>
                    <a:pt x="1536201" y="1559377"/>
                    <a:pt x="1594941" y="1560647"/>
                    <a:pt x="1653681" y="1561917"/>
                  </a:cubicBezTo>
                  <a:cubicBezTo>
                    <a:pt x="1679959" y="1561917"/>
                    <a:pt x="1707783" y="1563187"/>
                    <a:pt x="1734062" y="1563187"/>
                  </a:cubicBezTo>
                  <a:cubicBezTo>
                    <a:pt x="1819080" y="1561917"/>
                    <a:pt x="1902553" y="1555567"/>
                    <a:pt x="1986259" y="1555567"/>
                  </a:cubicBezTo>
                  <a:cubicBezTo>
                    <a:pt x="1990069" y="1555567"/>
                    <a:pt x="1995149" y="1553027"/>
                    <a:pt x="1998959" y="1550487"/>
                  </a:cubicBezTo>
                  <a:cubicBezTo>
                    <a:pt x="2004039" y="1546677"/>
                    <a:pt x="2006579" y="1540327"/>
                    <a:pt x="2009119" y="1537787"/>
                  </a:cubicBezTo>
                  <a:cubicBezTo>
                    <a:pt x="2010389" y="1484710"/>
                    <a:pt x="2011659" y="1436268"/>
                    <a:pt x="2012929" y="1387825"/>
                  </a:cubicBezTo>
                  <a:cubicBezTo>
                    <a:pt x="2014199" y="1312854"/>
                    <a:pt x="2024359" y="593131"/>
                    <a:pt x="2025629" y="518160"/>
                  </a:cubicBezTo>
                  <a:cubicBezTo>
                    <a:pt x="2025629" y="473177"/>
                    <a:pt x="2026899" y="428195"/>
                    <a:pt x="2028169" y="383212"/>
                  </a:cubicBezTo>
                  <a:cubicBezTo>
                    <a:pt x="2029439" y="334769"/>
                    <a:pt x="2030709" y="286326"/>
                    <a:pt x="2033249" y="237884"/>
                  </a:cubicBezTo>
                  <a:cubicBezTo>
                    <a:pt x="2034519" y="209049"/>
                    <a:pt x="2034519" y="179060"/>
                    <a:pt x="2039599" y="150225"/>
                  </a:cubicBezTo>
                  <a:cubicBezTo>
                    <a:pt x="2044679" y="115623"/>
                    <a:pt x="2047219" y="82174"/>
                    <a:pt x="2045949" y="44450"/>
                  </a:cubicBezTo>
                  <a:cubicBezTo>
                    <a:pt x="2045949" y="38100"/>
                    <a:pt x="2042139" y="30480"/>
                    <a:pt x="203578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023539" y="5735378"/>
            <a:ext cx="5051414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Integration with Services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Cross-Platform Compatibility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GIS Integration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Now"/>
              </a:rPr>
              <a:t>Sustainability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489932" y="3779352"/>
            <a:ext cx="6118627" cy="1407558"/>
            <a:chOff x="0" y="0"/>
            <a:chExt cx="2045949" cy="4706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-1270"/>
              <a:ext cx="2047219" cy="469390"/>
            </a:xfrm>
            <a:custGeom>
              <a:avLst/>
              <a:gdLst/>
              <a:ahLst/>
              <a:cxnLst/>
              <a:rect r="r" b="b" t="t" l="l"/>
              <a:pathLst>
                <a:path h="469390" w="2047219">
                  <a:moveTo>
                    <a:pt x="2035789" y="27940"/>
                  </a:moveTo>
                  <a:cubicBezTo>
                    <a:pt x="2026899" y="24130"/>
                    <a:pt x="2018009" y="21590"/>
                    <a:pt x="2009119" y="21590"/>
                  </a:cubicBezTo>
                  <a:cubicBezTo>
                    <a:pt x="1982449" y="20320"/>
                    <a:pt x="1952018" y="20320"/>
                    <a:pt x="1919556" y="17780"/>
                  </a:cubicBezTo>
                  <a:cubicBezTo>
                    <a:pt x="1845359" y="12700"/>
                    <a:pt x="1772707" y="6350"/>
                    <a:pt x="1698509" y="3810"/>
                  </a:cubicBezTo>
                  <a:cubicBezTo>
                    <a:pt x="1638223" y="1270"/>
                    <a:pt x="1579483" y="3810"/>
                    <a:pt x="1519197" y="2540"/>
                  </a:cubicBezTo>
                  <a:cubicBezTo>
                    <a:pt x="1492919" y="2540"/>
                    <a:pt x="1466640" y="0"/>
                    <a:pt x="1440362" y="2540"/>
                  </a:cubicBezTo>
                  <a:cubicBezTo>
                    <a:pt x="1376985" y="10160"/>
                    <a:pt x="1313607" y="11430"/>
                    <a:pt x="1248684" y="8890"/>
                  </a:cubicBezTo>
                  <a:cubicBezTo>
                    <a:pt x="1216223" y="7620"/>
                    <a:pt x="1183761" y="7620"/>
                    <a:pt x="1151299" y="7620"/>
                  </a:cubicBezTo>
                  <a:cubicBezTo>
                    <a:pt x="1092559" y="7620"/>
                    <a:pt x="1033820" y="7620"/>
                    <a:pt x="975080" y="6350"/>
                  </a:cubicBezTo>
                  <a:cubicBezTo>
                    <a:pt x="913248" y="5080"/>
                    <a:pt x="304207" y="2540"/>
                    <a:pt x="243922" y="1270"/>
                  </a:cubicBezTo>
                  <a:cubicBezTo>
                    <a:pt x="194456" y="0"/>
                    <a:pt x="146537" y="1270"/>
                    <a:pt x="97072" y="1270"/>
                  </a:cubicBezTo>
                  <a:cubicBezTo>
                    <a:pt x="6306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77146"/>
                    <a:pt x="16510" y="92743"/>
                    <a:pt x="17780" y="108066"/>
                  </a:cubicBezTo>
                  <a:cubicBezTo>
                    <a:pt x="19050" y="123663"/>
                    <a:pt x="17780" y="139259"/>
                    <a:pt x="16510" y="155129"/>
                  </a:cubicBezTo>
                  <a:cubicBezTo>
                    <a:pt x="15240" y="171273"/>
                    <a:pt x="2540" y="340647"/>
                    <a:pt x="2540" y="356791"/>
                  </a:cubicBezTo>
                  <a:cubicBezTo>
                    <a:pt x="2540" y="372661"/>
                    <a:pt x="1270" y="388532"/>
                    <a:pt x="0" y="404402"/>
                  </a:cubicBezTo>
                  <a:cubicBezTo>
                    <a:pt x="0" y="414780"/>
                    <a:pt x="3810" y="424940"/>
                    <a:pt x="15240" y="430020"/>
                  </a:cubicBezTo>
                  <a:cubicBezTo>
                    <a:pt x="22860" y="433830"/>
                    <a:pt x="31750" y="436370"/>
                    <a:pt x="40640" y="437640"/>
                  </a:cubicBezTo>
                  <a:cubicBezTo>
                    <a:pt x="95526" y="442720"/>
                    <a:pt x="154266" y="446530"/>
                    <a:pt x="213006" y="451610"/>
                  </a:cubicBezTo>
                  <a:cubicBezTo>
                    <a:pt x="245467" y="454150"/>
                    <a:pt x="277929" y="459230"/>
                    <a:pt x="310390" y="460500"/>
                  </a:cubicBezTo>
                  <a:cubicBezTo>
                    <a:pt x="364493" y="463040"/>
                    <a:pt x="967351" y="464310"/>
                    <a:pt x="1021453" y="465580"/>
                  </a:cubicBezTo>
                  <a:cubicBezTo>
                    <a:pt x="1029182" y="465580"/>
                    <a:pt x="1036911" y="465580"/>
                    <a:pt x="1044640" y="465580"/>
                  </a:cubicBezTo>
                  <a:cubicBezTo>
                    <a:pt x="1081739" y="465580"/>
                    <a:pt x="1120384" y="464310"/>
                    <a:pt x="1157483" y="464310"/>
                  </a:cubicBezTo>
                  <a:cubicBezTo>
                    <a:pt x="1200765" y="464310"/>
                    <a:pt x="1242501" y="465580"/>
                    <a:pt x="1285783" y="465580"/>
                  </a:cubicBezTo>
                  <a:cubicBezTo>
                    <a:pt x="1349160" y="465580"/>
                    <a:pt x="1414084" y="465580"/>
                    <a:pt x="1477461" y="465580"/>
                  </a:cubicBezTo>
                  <a:cubicBezTo>
                    <a:pt x="1536201" y="465580"/>
                    <a:pt x="1594941" y="466850"/>
                    <a:pt x="1653681" y="468120"/>
                  </a:cubicBezTo>
                  <a:cubicBezTo>
                    <a:pt x="1679959" y="468120"/>
                    <a:pt x="1707783" y="469390"/>
                    <a:pt x="1734062" y="469390"/>
                  </a:cubicBezTo>
                  <a:cubicBezTo>
                    <a:pt x="1819080" y="468120"/>
                    <a:pt x="1902553" y="461770"/>
                    <a:pt x="1986259" y="461770"/>
                  </a:cubicBezTo>
                  <a:cubicBezTo>
                    <a:pt x="1990069" y="461770"/>
                    <a:pt x="1995149" y="459230"/>
                    <a:pt x="1998959" y="456690"/>
                  </a:cubicBezTo>
                  <a:cubicBezTo>
                    <a:pt x="2004039" y="452880"/>
                    <a:pt x="2006579" y="446530"/>
                    <a:pt x="2009119" y="443990"/>
                  </a:cubicBezTo>
                  <a:cubicBezTo>
                    <a:pt x="2010389" y="402486"/>
                    <a:pt x="2011659" y="390994"/>
                    <a:pt x="2012929" y="379502"/>
                  </a:cubicBezTo>
                  <a:cubicBezTo>
                    <a:pt x="2014199" y="361716"/>
                    <a:pt x="2024359" y="190974"/>
                    <a:pt x="2025629" y="173189"/>
                  </a:cubicBezTo>
                  <a:cubicBezTo>
                    <a:pt x="2025629" y="162517"/>
                    <a:pt x="2026899" y="151846"/>
                    <a:pt x="2028169" y="141174"/>
                  </a:cubicBezTo>
                  <a:cubicBezTo>
                    <a:pt x="2029439" y="129682"/>
                    <a:pt x="2030709" y="118190"/>
                    <a:pt x="2033249" y="106698"/>
                  </a:cubicBezTo>
                  <a:cubicBezTo>
                    <a:pt x="2034519" y="99857"/>
                    <a:pt x="2034519" y="92743"/>
                    <a:pt x="2039599" y="85902"/>
                  </a:cubicBezTo>
                  <a:cubicBezTo>
                    <a:pt x="2044679" y="77693"/>
                    <a:pt x="2047219" y="69758"/>
                    <a:pt x="2045949" y="44450"/>
                  </a:cubicBezTo>
                  <a:cubicBezTo>
                    <a:pt x="2045949" y="38100"/>
                    <a:pt x="2042139" y="30480"/>
                    <a:pt x="2035789" y="27940"/>
                  </a:cubicBezTo>
                </a:path>
              </a:pathLst>
            </a:custGeom>
            <a:solidFill>
              <a:srgbClr val="B0A768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-3579167">
            <a:off x="-3848237" y="7045655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3" y="0"/>
                </a:lnTo>
                <a:lnTo>
                  <a:pt x="5034873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407295">
            <a:off x="17113690" y="637043"/>
            <a:ext cx="4734943" cy="4734943"/>
          </a:xfrm>
          <a:custGeom>
            <a:avLst/>
            <a:gdLst/>
            <a:ahLst/>
            <a:cxnLst/>
            <a:rect r="r" b="b" t="t" l="l"/>
            <a:pathLst>
              <a:path h="4734943" w="4734943">
                <a:moveTo>
                  <a:pt x="0" y="0"/>
                </a:moveTo>
                <a:lnTo>
                  <a:pt x="4734943" y="0"/>
                </a:lnTo>
                <a:lnTo>
                  <a:pt x="4734943" y="4734943"/>
                </a:lnTo>
                <a:lnTo>
                  <a:pt x="0" y="473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8911143">
            <a:off x="-1850997" y="1285660"/>
            <a:ext cx="3567715" cy="2451863"/>
            <a:chOff x="0" y="0"/>
            <a:chExt cx="4756953" cy="3269151"/>
          </a:xfrm>
        </p:grpSpPr>
        <p:sp>
          <p:nvSpPr>
            <p:cNvPr name="Freeform 24" id="24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-10411945">
            <a:off x="16611555" y="8759198"/>
            <a:ext cx="676096" cy="998204"/>
          </a:xfrm>
          <a:custGeom>
            <a:avLst/>
            <a:gdLst/>
            <a:ahLst/>
            <a:cxnLst/>
            <a:rect r="r" b="b" t="t" l="l"/>
            <a:pathLst>
              <a:path h="998204" w="676096">
                <a:moveTo>
                  <a:pt x="0" y="0"/>
                </a:moveTo>
                <a:lnTo>
                  <a:pt x="676096" y="0"/>
                </a:lnTo>
                <a:lnTo>
                  <a:pt x="676096" y="998204"/>
                </a:lnTo>
                <a:lnTo>
                  <a:pt x="0" y="998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95135" t="-225003" r="0" b="-356495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7677351" y="7941196"/>
            <a:ext cx="1120716" cy="783101"/>
          </a:xfrm>
          <a:custGeom>
            <a:avLst/>
            <a:gdLst/>
            <a:ahLst/>
            <a:cxnLst/>
            <a:rect r="r" b="b" t="t" l="l"/>
            <a:pathLst>
              <a:path h="783101" w="1120716">
                <a:moveTo>
                  <a:pt x="1120717" y="0"/>
                </a:moveTo>
                <a:lnTo>
                  <a:pt x="0" y="0"/>
                </a:lnTo>
                <a:lnTo>
                  <a:pt x="0" y="783100"/>
                </a:lnTo>
                <a:lnTo>
                  <a:pt x="1120717" y="783100"/>
                </a:lnTo>
                <a:lnTo>
                  <a:pt x="112071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-7258383">
            <a:off x="14350055" y="-891934"/>
            <a:ext cx="3567715" cy="2451863"/>
            <a:chOff x="0" y="0"/>
            <a:chExt cx="4756953" cy="3269151"/>
          </a:xfrm>
        </p:grpSpPr>
        <p:sp>
          <p:nvSpPr>
            <p:cNvPr name="Freeform 29" id="29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592726" y="1990613"/>
            <a:ext cx="1315829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sz="9999" spc="-49">
                <a:solidFill>
                  <a:srgbClr val="FFFFFF"/>
                </a:solidFill>
                <a:latin typeface="Quicksand Medium"/>
              </a:rPr>
              <a:t>Objectives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75622" y="4345398"/>
            <a:ext cx="5526265" cy="55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5100" spc="-25">
                <a:solidFill>
                  <a:srgbClr val="425957"/>
                </a:solidFill>
                <a:latin typeface="Quicksand Medium"/>
              </a:rPr>
              <a:t>Primary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86113" y="4350907"/>
            <a:ext cx="5526265" cy="55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5100" spc="-25">
                <a:solidFill>
                  <a:srgbClr val="425957"/>
                </a:solidFill>
                <a:latin typeface="Quicksand Medium"/>
              </a:rPr>
              <a:t>Secondary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77744" y="1747592"/>
            <a:ext cx="7152058" cy="6704539"/>
            <a:chOff x="0" y="0"/>
            <a:chExt cx="2425603" cy="2273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2426873" cy="2272557"/>
            </a:xfrm>
            <a:custGeom>
              <a:avLst/>
              <a:gdLst/>
              <a:ahLst/>
              <a:cxnLst/>
              <a:rect r="r" b="b" t="t" l="l"/>
              <a:pathLst>
                <a:path h="2272557" w="2426873">
                  <a:moveTo>
                    <a:pt x="2415443" y="27940"/>
                  </a:moveTo>
                  <a:cubicBezTo>
                    <a:pt x="2406553" y="24130"/>
                    <a:pt x="2397663" y="21590"/>
                    <a:pt x="2388773" y="21590"/>
                  </a:cubicBezTo>
                  <a:cubicBezTo>
                    <a:pt x="2362103" y="20320"/>
                    <a:pt x="2326101" y="20320"/>
                    <a:pt x="2287227" y="17780"/>
                  </a:cubicBezTo>
                  <a:cubicBezTo>
                    <a:pt x="2198371" y="12700"/>
                    <a:pt x="2111367" y="6350"/>
                    <a:pt x="2022511" y="3810"/>
                  </a:cubicBezTo>
                  <a:cubicBezTo>
                    <a:pt x="1950316" y="1270"/>
                    <a:pt x="1879972" y="3810"/>
                    <a:pt x="1807777" y="2540"/>
                  </a:cubicBezTo>
                  <a:cubicBezTo>
                    <a:pt x="1776308" y="2540"/>
                    <a:pt x="1744838" y="0"/>
                    <a:pt x="1713368" y="2540"/>
                  </a:cubicBezTo>
                  <a:cubicBezTo>
                    <a:pt x="1637471" y="10160"/>
                    <a:pt x="1561573" y="11430"/>
                    <a:pt x="1483825" y="8890"/>
                  </a:cubicBezTo>
                  <a:cubicBezTo>
                    <a:pt x="1444951" y="7620"/>
                    <a:pt x="1406076" y="7620"/>
                    <a:pt x="1367202" y="7620"/>
                  </a:cubicBezTo>
                  <a:cubicBezTo>
                    <a:pt x="1296858" y="7620"/>
                    <a:pt x="1226514" y="7620"/>
                    <a:pt x="1156170" y="6350"/>
                  </a:cubicBezTo>
                  <a:cubicBezTo>
                    <a:pt x="1082124" y="5080"/>
                    <a:pt x="352768" y="2540"/>
                    <a:pt x="280573" y="1270"/>
                  </a:cubicBezTo>
                  <a:cubicBezTo>
                    <a:pt x="221336" y="0"/>
                    <a:pt x="163950" y="1270"/>
                    <a:pt x="104713" y="1270"/>
                  </a:cubicBezTo>
                  <a:cubicBezTo>
                    <a:pt x="63988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6774"/>
                    <a:pt x="16510" y="235040"/>
                    <a:pt x="17780" y="331583"/>
                  </a:cubicBezTo>
                  <a:cubicBezTo>
                    <a:pt x="19050" y="429849"/>
                    <a:pt x="17780" y="528116"/>
                    <a:pt x="16510" y="628106"/>
                  </a:cubicBezTo>
                  <a:cubicBezTo>
                    <a:pt x="15240" y="729820"/>
                    <a:pt x="2540" y="1796958"/>
                    <a:pt x="2540" y="1898673"/>
                  </a:cubicBezTo>
                  <a:cubicBezTo>
                    <a:pt x="2540" y="1998663"/>
                    <a:pt x="1270" y="2098653"/>
                    <a:pt x="0" y="2198644"/>
                  </a:cubicBezTo>
                  <a:cubicBezTo>
                    <a:pt x="0" y="2217947"/>
                    <a:pt x="3810" y="2228107"/>
                    <a:pt x="15240" y="2233187"/>
                  </a:cubicBezTo>
                  <a:cubicBezTo>
                    <a:pt x="22860" y="2236997"/>
                    <a:pt x="31750" y="2239537"/>
                    <a:pt x="40640" y="2240807"/>
                  </a:cubicBezTo>
                  <a:cubicBezTo>
                    <a:pt x="102862" y="2245887"/>
                    <a:pt x="173206" y="2249697"/>
                    <a:pt x="243550" y="2254777"/>
                  </a:cubicBezTo>
                  <a:cubicBezTo>
                    <a:pt x="282424" y="2257317"/>
                    <a:pt x="321299" y="2262397"/>
                    <a:pt x="360173" y="2263667"/>
                  </a:cubicBezTo>
                  <a:cubicBezTo>
                    <a:pt x="424963" y="2266207"/>
                    <a:pt x="1146914" y="2267477"/>
                    <a:pt x="1211705" y="2268747"/>
                  </a:cubicBezTo>
                  <a:cubicBezTo>
                    <a:pt x="1220961" y="2268747"/>
                    <a:pt x="1230216" y="2268747"/>
                    <a:pt x="1239472" y="2268747"/>
                  </a:cubicBezTo>
                  <a:cubicBezTo>
                    <a:pt x="1283900" y="2268747"/>
                    <a:pt x="1330179" y="2267477"/>
                    <a:pt x="1374607" y="2267477"/>
                  </a:cubicBezTo>
                  <a:cubicBezTo>
                    <a:pt x="1426439" y="2267477"/>
                    <a:pt x="1476420" y="2268747"/>
                    <a:pt x="1528253" y="2268747"/>
                  </a:cubicBezTo>
                  <a:cubicBezTo>
                    <a:pt x="1604150" y="2268747"/>
                    <a:pt x="1681899" y="2268747"/>
                    <a:pt x="1757796" y="2268747"/>
                  </a:cubicBezTo>
                  <a:cubicBezTo>
                    <a:pt x="1828140" y="2268747"/>
                    <a:pt x="1898484" y="2270017"/>
                    <a:pt x="1968828" y="2271287"/>
                  </a:cubicBezTo>
                  <a:cubicBezTo>
                    <a:pt x="2000297" y="2271287"/>
                    <a:pt x="2033618" y="2272557"/>
                    <a:pt x="2065088" y="2272557"/>
                  </a:cubicBezTo>
                  <a:cubicBezTo>
                    <a:pt x="2166902" y="2271287"/>
                    <a:pt x="2266864" y="2264937"/>
                    <a:pt x="2365913" y="2264937"/>
                  </a:cubicBezTo>
                  <a:cubicBezTo>
                    <a:pt x="2369723" y="2264937"/>
                    <a:pt x="2374803" y="2262397"/>
                    <a:pt x="2378613" y="2259857"/>
                  </a:cubicBezTo>
                  <a:cubicBezTo>
                    <a:pt x="2383693" y="2256047"/>
                    <a:pt x="2386233" y="2249697"/>
                    <a:pt x="2388773" y="2247157"/>
                  </a:cubicBezTo>
                  <a:cubicBezTo>
                    <a:pt x="2390043" y="2186576"/>
                    <a:pt x="2391313" y="2114169"/>
                    <a:pt x="2392583" y="2041762"/>
                  </a:cubicBezTo>
                  <a:cubicBezTo>
                    <a:pt x="2393853" y="1929704"/>
                    <a:pt x="2404013" y="853946"/>
                    <a:pt x="2405283" y="741888"/>
                  </a:cubicBezTo>
                  <a:cubicBezTo>
                    <a:pt x="2405283" y="674653"/>
                    <a:pt x="2406553" y="607418"/>
                    <a:pt x="2407823" y="540183"/>
                  </a:cubicBezTo>
                  <a:cubicBezTo>
                    <a:pt x="2409093" y="467776"/>
                    <a:pt x="2410363" y="395370"/>
                    <a:pt x="2412903" y="322963"/>
                  </a:cubicBezTo>
                  <a:cubicBezTo>
                    <a:pt x="2414173" y="279864"/>
                    <a:pt x="2414173" y="235040"/>
                    <a:pt x="2419253" y="191941"/>
                  </a:cubicBezTo>
                  <a:cubicBezTo>
                    <a:pt x="2424333" y="140222"/>
                    <a:pt x="2426873" y="90227"/>
                    <a:pt x="2425603" y="44450"/>
                  </a:cubicBezTo>
                  <a:cubicBezTo>
                    <a:pt x="2425603" y="38100"/>
                    <a:pt x="2421793" y="30480"/>
                    <a:pt x="2415443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18354" y="6390643"/>
            <a:ext cx="6914696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Now"/>
              </a:rPr>
              <a:t>Initiated by a day-long brainstorming session guided by NAXA mentors, our project crystallized a seamless algorithm utilizing GeoJSON data, driven by logical relations and innovative problem-solving strategies.</a:t>
            </a:r>
          </a:p>
        </p:txBody>
      </p:sp>
      <p:grpSp>
        <p:nvGrpSpPr>
          <p:cNvPr name="Group 5" id="5"/>
          <p:cNvGrpSpPr/>
          <p:nvPr/>
        </p:nvGrpSpPr>
        <p:grpSpPr>
          <a:xfrm rot="-10610949">
            <a:off x="12910814" y="-1068844"/>
            <a:ext cx="3719595" cy="3718959"/>
            <a:chOff x="0" y="0"/>
            <a:chExt cx="4959460" cy="4958613"/>
          </a:xfrm>
        </p:grpSpPr>
        <p:sp>
          <p:nvSpPr>
            <p:cNvPr name="Freeform 6" id="6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4240028">
            <a:off x="-1051893" y="6977881"/>
            <a:ext cx="3719595" cy="3718959"/>
            <a:chOff x="0" y="0"/>
            <a:chExt cx="4959460" cy="4958613"/>
          </a:xfrm>
        </p:grpSpPr>
        <p:sp>
          <p:nvSpPr>
            <p:cNvPr name="Freeform 9" id="9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0610949">
            <a:off x="8338496" y="8403946"/>
            <a:ext cx="3719595" cy="3718959"/>
            <a:chOff x="0" y="0"/>
            <a:chExt cx="4959460" cy="4958613"/>
          </a:xfrm>
        </p:grpSpPr>
        <p:sp>
          <p:nvSpPr>
            <p:cNvPr name="Freeform 12" id="12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935720" y="3729319"/>
            <a:ext cx="1019203" cy="1013643"/>
          </a:xfrm>
          <a:custGeom>
            <a:avLst/>
            <a:gdLst/>
            <a:ahLst/>
            <a:cxnLst/>
            <a:rect r="r" b="b" t="t" l="l"/>
            <a:pathLst>
              <a:path h="1013643" w="1019203">
                <a:moveTo>
                  <a:pt x="0" y="0"/>
                </a:moveTo>
                <a:lnTo>
                  <a:pt x="1019203" y="0"/>
                </a:lnTo>
                <a:lnTo>
                  <a:pt x="1019203" y="1013643"/>
                </a:lnTo>
                <a:lnTo>
                  <a:pt x="0" y="1013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10745" y="6374824"/>
            <a:ext cx="5902427" cy="1706338"/>
          </a:xfrm>
          <a:custGeom>
            <a:avLst/>
            <a:gdLst/>
            <a:ahLst/>
            <a:cxnLst/>
            <a:rect r="r" b="b" t="t" l="l"/>
            <a:pathLst>
              <a:path h="1706338" w="5902427">
                <a:moveTo>
                  <a:pt x="0" y="0"/>
                </a:moveTo>
                <a:lnTo>
                  <a:pt x="5902427" y="0"/>
                </a:lnTo>
                <a:lnTo>
                  <a:pt x="5902427" y="1706338"/>
                </a:lnTo>
                <a:lnTo>
                  <a:pt x="0" y="170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15028" y="4998219"/>
            <a:ext cx="1060587" cy="1157530"/>
          </a:xfrm>
          <a:custGeom>
            <a:avLst/>
            <a:gdLst/>
            <a:ahLst/>
            <a:cxnLst/>
            <a:rect r="r" b="b" t="t" l="l"/>
            <a:pathLst>
              <a:path h="1157530" w="1060587">
                <a:moveTo>
                  <a:pt x="0" y="0"/>
                </a:moveTo>
                <a:lnTo>
                  <a:pt x="1060587" y="0"/>
                </a:lnTo>
                <a:lnTo>
                  <a:pt x="1060587" y="1157530"/>
                </a:lnTo>
                <a:lnTo>
                  <a:pt x="0" y="1157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01822" y="2500747"/>
            <a:ext cx="1013643" cy="1013643"/>
          </a:xfrm>
          <a:custGeom>
            <a:avLst/>
            <a:gdLst/>
            <a:ahLst/>
            <a:cxnLst/>
            <a:rect r="r" b="b" t="t" l="l"/>
            <a:pathLst>
              <a:path h="1013643" w="1013643">
                <a:moveTo>
                  <a:pt x="0" y="0"/>
                </a:moveTo>
                <a:lnTo>
                  <a:pt x="1013644" y="0"/>
                </a:lnTo>
                <a:lnTo>
                  <a:pt x="1013644" y="1013644"/>
                </a:lnTo>
                <a:lnTo>
                  <a:pt x="0" y="1013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74447" y="2183182"/>
            <a:ext cx="3966076" cy="3972567"/>
          </a:xfrm>
          <a:custGeom>
            <a:avLst/>
            <a:gdLst/>
            <a:ahLst/>
            <a:cxnLst/>
            <a:rect r="r" b="b" t="t" l="l"/>
            <a:pathLst>
              <a:path h="3972567" w="3966076">
                <a:moveTo>
                  <a:pt x="0" y="0"/>
                </a:moveTo>
                <a:lnTo>
                  <a:pt x="3966076" y="0"/>
                </a:lnTo>
                <a:lnTo>
                  <a:pt x="3966076" y="3972567"/>
                </a:lnTo>
                <a:lnTo>
                  <a:pt x="0" y="3972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18354" y="1938092"/>
            <a:ext cx="7321251" cy="386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 spc="-49">
                <a:solidFill>
                  <a:srgbClr val="FFFFFF"/>
                </a:solidFill>
                <a:latin typeface="Quicksand Medium"/>
              </a:rPr>
              <a:t>How did we start our project?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A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75981">
            <a:off x="5612708" y="4001699"/>
            <a:ext cx="7062584" cy="5820579"/>
            <a:chOff x="0" y="0"/>
            <a:chExt cx="2045949" cy="1686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1270"/>
              <a:ext cx="2047219" cy="1684884"/>
            </a:xfrm>
            <a:custGeom>
              <a:avLst/>
              <a:gdLst/>
              <a:ahLst/>
              <a:cxnLst/>
              <a:rect r="r" b="b" t="t" l="l"/>
              <a:pathLst>
                <a:path h="1684884" w="2047219">
                  <a:moveTo>
                    <a:pt x="2035789" y="27940"/>
                  </a:moveTo>
                  <a:cubicBezTo>
                    <a:pt x="2026899" y="24130"/>
                    <a:pt x="2018009" y="21590"/>
                    <a:pt x="2009119" y="21590"/>
                  </a:cubicBezTo>
                  <a:cubicBezTo>
                    <a:pt x="1982449" y="20320"/>
                    <a:pt x="1952018" y="20320"/>
                    <a:pt x="1919556" y="17780"/>
                  </a:cubicBezTo>
                  <a:cubicBezTo>
                    <a:pt x="1845359" y="12700"/>
                    <a:pt x="1772707" y="6350"/>
                    <a:pt x="1698509" y="3810"/>
                  </a:cubicBezTo>
                  <a:cubicBezTo>
                    <a:pt x="1638223" y="1270"/>
                    <a:pt x="1579483" y="3810"/>
                    <a:pt x="1519197" y="2540"/>
                  </a:cubicBezTo>
                  <a:cubicBezTo>
                    <a:pt x="1492919" y="2540"/>
                    <a:pt x="1466640" y="0"/>
                    <a:pt x="1440362" y="2540"/>
                  </a:cubicBezTo>
                  <a:cubicBezTo>
                    <a:pt x="1376985" y="10160"/>
                    <a:pt x="1313607" y="11430"/>
                    <a:pt x="1248684" y="8890"/>
                  </a:cubicBezTo>
                  <a:cubicBezTo>
                    <a:pt x="1216223" y="7620"/>
                    <a:pt x="1183761" y="7620"/>
                    <a:pt x="1151299" y="7620"/>
                  </a:cubicBezTo>
                  <a:cubicBezTo>
                    <a:pt x="1092559" y="7620"/>
                    <a:pt x="1033820" y="7620"/>
                    <a:pt x="975080" y="6350"/>
                  </a:cubicBezTo>
                  <a:cubicBezTo>
                    <a:pt x="913248" y="5080"/>
                    <a:pt x="304207" y="2540"/>
                    <a:pt x="243922" y="1270"/>
                  </a:cubicBezTo>
                  <a:cubicBezTo>
                    <a:pt x="194456" y="0"/>
                    <a:pt x="146537" y="1270"/>
                    <a:pt x="97072" y="1270"/>
                  </a:cubicBezTo>
                  <a:cubicBezTo>
                    <a:pt x="6306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17341"/>
                    <a:pt x="16510" y="188664"/>
                    <a:pt x="17780" y="258736"/>
                  </a:cubicBezTo>
                  <a:cubicBezTo>
                    <a:pt x="19050" y="330059"/>
                    <a:pt x="17780" y="401383"/>
                    <a:pt x="16510" y="473957"/>
                  </a:cubicBezTo>
                  <a:cubicBezTo>
                    <a:pt x="15240" y="547783"/>
                    <a:pt x="2540" y="1322330"/>
                    <a:pt x="2540" y="1396156"/>
                  </a:cubicBezTo>
                  <a:cubicBezTo>
                    <a:pt x="2540" y="1468730"/>
                    <a:pt x="1270" y="1541305"/>
                    <a:pt x="0" y="1613880"/>
                  </a:cubicBezTo>
                  <a:cubicBezTo>
                    <a:pt x="0" y="1630274"/>
                    <a:pt x="3810" y="1640434"/>
                    <a:pt x="15240" y="1645514"/>
                  </a:cubicBezTo>
                  <a:cubicBezTo>
                    <a:pt x="22860" y="1649324"/>
                    <a:pt x="31750" y="1651864"/>
                    <a:pt x="40640" y="1653134"/>
                  </a:cubicBezTo>
                  <a:cubicBezTo>
                    <a:pt x="95526" y="1658214"/>
                    <a:pt x="154266" y="1662024"/>
                    <a:pt x="213006" y="1667104"/>
                  </a:cubicBezTo>
                  <a:cubicBezTo>
                    <a:pt x="245467" y="1669644"/>
                    <a:pt x="277929" y="1674724"/>
                    <a:pt x="310390" y="1675994"/>
                  </a:cubicBezTo>
                  <a:cubicBezTo>
                    <a:pt x="364493" y="1678534"/>
                    <a:pt x="967351" y="1679804"/>
                    <a:pt x="1021453" y="1681074"/>
                  </a:cubicBezTo>
                  <a:cubicBezTo>
                    <a:pt x="1029182" y="1681074"/>
                    <a:pt x="1036911" y="1681074"/>
                    <a:pt x="1044640" y="1681074"/>
                  </a:cubicBezTo>
                  <a:cubicBezTo>
                    <a:pt x="1081739" y="1681074"/>
                    <a:pt x="1120384" y="1679804"/>
                    <a:pt x="1157483" y="1679804"/>
                  </a:cubicBezTo>
                  <a:cubicBezTo>
                    <a:pt x="1200765" y="1679804"/>
                    <a:pt x="1242501" y="1681074"/>
                    <a:pt x="1285783" y="1681074"/>
                  </a:cubicBezTo>
                  <a:cubicBezTo>
                    <a:pt x="1349160" y="1681074"/>
                    <a:pt x="1414084" y="1681074"/>
                    <a:pt x="1477461" y="1681074"/>
                  </a:cubicBezTo>
                  <a:cubicBezTo>
                    <a:pt x="1536201" y="1681074"/>
                    <a:pt x="1594941" y="1682344"/>
                    <a:pt x="1653681" y="1683614"/>
                  </a:cubicBezTo>
                  <a:cubicBezTo>
                    <a:pt x="1679959" y="1683614"/>
                    <a:pt x="1707783" y="1684884"/>
                    <a:pt x="1734062" y="1684884"/>
                  </a:cubicBezTo>
                  <a:cubicBezTo>
                    <a:pt x="1819080" y="1683614"/>
                    <a:pt x="1902553" y="1677264"/>
                    <a:pt x="1986259" y="1677264"/>
                  </a:cubicBezTo>
                  <a:cubicBezTo>
                    <a:pt x="1990069" y="1677264"/>
                    <a:pt x="1995149" y="1674724"/>
                    <a:pt x="1998959" y="1672184"/>
                  </a:cubicBezTo>
                  <a:cubicBezTo>
                    <a:pt x="2004039" y="1668374"/>
                    <a:pt x="2006579" y="1662024"/>
                    <a:pt x="2009119" y="1659484"/>
                  </a:cubicBezTo>
                  <a:cubicBezTo>
                    <a:pt x="2010389" y="1605120"/>
                    <a:pt x="2011659" y="1552566"/>
                    <a:pt x="2012929" y="1500012"/>
                  </a:cubicBezTo>
                  <a:cubicBezTo>
                    <a:pt x="2014199" y="1418679"/>
                    <a:pt x="2024359" y="637876"/>
                    <a:pt x="2025629" y="556542"/>
                  </a:cubicBezTo>
                  <a:cubicBezTo>
                    <a:pt x="2025629" y="507742"/>
                    <a:pt x="2026899" y="458942"/>
                    <a:pt x="2028169" y="410142"/>
                  </a:cubicBezTo>
                  <a:cubicBezTo>
                    <a:pt x="2029439" y="357588"/>
                    <a:pt x="2030709" y="305034"/>
                    <a:pt x="2033249" y="252480"/>
                  </a:cubicBezTo>
                  <a:cubicBezTo>
                    <a:pt x="2034519" y="221197"/>
                    <a:pt x="2034519" y="188664"/>
                    <a:pt x="2039599" y="157382"/>
                  </a:cubicBezTo>
                  <a:cubicBezTo>
                    <a:pt x="2044679" y="119843"/>
                    <a:pt x="2047219" y="83556"/>
                    <a:pt x="2045949" y="44450"/>
                  </a:cubicBezTo>
                  <a:cubicBezTo>
                    <a:pt x="2045949" y="38100"/>
                    <a:pt x="2042139" y="30480"/>
                    <a:pt x="203578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4" id="4"/>
          <p:cNvGrpSpPr/>
          <p:nvPr/>
        </p:nvGrpSpPr>
        <p:grpSpPr>
          <a:xfrm rot="5597044">
            <a:off x="-543232" y="7347880"/>
            <a:ext cx="3719595" cy="3718959"/>
            <a:chOff x="0" y="0"/>
            <a:chExt cx="4959460" cy="4958613"/>
          </a:xfrm>
        </p:grpSpPr>
        <p:sp>
          <p:nvSpPr>
            <p:cNvPr name="Freeform 5" id="5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6220733">
            <a:off x="-282944" y="-391260"/>
            <a:ext cx="3567715" cy="2451863"/>
            <a:chOff x="0" y="0"/>
            <a:chExt cx="4756953" cy="3269151"/>
          </a:xfrm>
        </p:grpSpPr>
        <p:sp>
          <p:nvSpPr>
            <p:cNvPr name="Freeform 8" id="8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2430311">
            <a:off x="11742686" y="7263656"/>
            <a:ext cx="3719595" cy="3718959"/>
            <a:chOff x="0" y="0"/>
            <a:chExt cx="4959460" cy="4958613"/>
          </a:xfrm>
        </p:grpSpPr>
        <p:sp>
          <p:nvSpPr>
            <p:cNvPr name="Freeform 11" id="11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2068214">
            <a:off x="-3671847" y="1971204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2" y="0"/>
                </a:lnTo>
                <a:lnTo>
                  <a:pt x="5034872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150113">
            <a:off x="16702998" y="7377097"/>
            <a:ext cx="4734943" cy="4734943"/>
          </a:xfrm>
          <a:custGeom>
            <a:avLst/>
            <a:gdLst/>
            <a:ahLst/>
            <a:cxnLst/>
            <a:rect r="r" b="b" t="t" l="l"/>
            <a:pathLst>
              <a:path h="4734943" w="4734943">
                <a:moveTo>
                  <a:pt x="0" y="0"/>
                </a:moveTo>
                <a:lnTo>
                  <a:pt x="4734943" y="0"/>
                </a:lnTo>
                <a:lnTo>
                  <a:pt x="4734943" y="4734943"/>
                </a:lnTo>
                <a:lnTo>
                  <a:pt x="0" y="473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411945">
            <a:off x="16529136" y="6955774"/>
            <a:ext cx="676096" cy="998204"/>
          </a:xfrm>
          <a:custGeom>
            <a:avLst/>
            <a:gdLst/>
            <a:ahLst/>
            <a:cxnLst/>
            <a:rect r="r" b="b" t="t" l="l"/>
            <a:pathLst>
              <a:path h="998204" w="676096">
                <a:moveTo>
                  <a:pt x="0" y="0"/>
                </a:moveTo>
                <a:lnTo>
                  <a:pt x="676096" y="0"/>
                </a:lnTo>
                <a:lnTo>
                  <a:pt x="676096" y="998204"/>
                </a:lnTo>
                <a:lnTo>
                  <a:pt x="0" y="998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95135" t="-225003" r="0" b="-356495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780312">
            <a:off x="14861315" y="1981211"/>
            <a:ext cx="3567715" cy="2451863"/>
            <a:chOff x="0" y="0"/>
            <a:chExt cx="4756953" cy="3269151"/>
          </a:xfrm>
        </p:grpSpPr>
        <p:sp>
          <p:nvSpPr>
            <p:cNvPr name="Freeform 17" id="17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10081115">
            <a:off x="7606281" y="3453269"/>
            <a:ext cx="2492489" cy="1155608"/>
          </a:xfrm>
          <a:custGeom>
            <a:avLst/>
            <a:gdLst/>
            <a:ahLst/>
            <a:cxnLst/>
            <a:rect r="r" b="b" t="t" l="l"/>
            <a:pathLst>
              <a:path h="1155608" w="2492489">
                <a:moveTo>
                  <a:pt x="0" y="0"/>
                </a:moveTo>
                <a:lnTo>
                  <a:pt x="2492488" y="0"/>
                </a:lnTo>
                <a:lnTo>
                  <a:pt x="2492488" y="1155608"/>
                </a:lnTo>
                <a:lnTo>
                  <a:pt x="0" y="115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9743135">
            <a:off x="9747427" y="-1225932"/>
            <a:ext cx="3567715" cy="2451863"/>
            <a:chOff x="0" y="0"/>
            <a:chExt cx="4756953" cy="3269151"/>
          </a:xfrm>
        </p:grpSpPr>
        <p:sp>
          <p:nvSpPr>
            <p:cNvPr name="Freeform 21" id="21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3051333" y="1042878"/>
            <a:ext cx="12185334" cy="214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2"/>
              </a:lnSpc>
            </a:pPr>
            <a:r>
              <a:rPr lang="en-US" sz="10016" spc="-20">
                <a:solidFill>
                  <a:srgbClr val="425957"/>
                </a:solidFill>
                <a:latin typeface="Quicksand Medium"/>
              </a:rPr>
              <a:t>What do we expect from our project?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33721" y="5097152"/>
            <a:ext cx="323760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Clarity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Localization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Efficiency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Uniqueness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Scalability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Uniformity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2350" y="-1474300"/>
            <a:ext cx="3719595" cy="3718959"/>
            <a:chOff x="0" y="0"/>
            <a:chExt cx="4959460" cy="4958613"/>
          </a:xfrm>
        </p:grpSpPr>
        <p:sp>
          <p:nvSpPr>
            <p:cNvPr name="Freeform 3" id="3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9232054">
            <a:off x="14830001" y="7949522"/>
            <a:ext cx="3719595" cy="3718959"/>
            <a:chOff x="0" y="0"/>
            <a:chExt cx="4959460" cy="4958613"/>
          </a:xfrm>
        </p:grpSpPr>
        <p:sp>
          <p:nvSpPr>
            <p:cNvPr name="Freeform 6" id="6"/>
            <p:cNvSpPr/>
            <p:nvPr/>
          </p:nvSpPr>
          <p:spPr>
            <a:xfrm flipH="false" flipV="false" rot="-638563">
              <a:off x="177926" y="258937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10411390">
              <a:off x="2360343" y="133286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8" y="0"/>
                  </a:lnTo>
                  <a:lnTo>
                    <a:pt x="2485318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5123820">
            <a:off x="15243461" y="-4191765"/>
            <a:ext cx="6848016" cy="6924028"/>
          </a:xfrm>
          <a:custGeom>
            <a:avLst/>
            <a:gdLst/>
            <a:ahLst/>
            <a:cxnLst/>
            <a:rect r="r" b="b" t="t" l="l"/>
            <a:pathLst>
              <a:path h="6924028" w="6848016">
                <a:moveTo>
                  <a:pt x="0" y="0"/>
                </a:moveTo>
                <a:lnTo>
                  <a:pt x="6848015" y="0"/>
                </a:lnTo>
                <a:lnTo>
                  <a:pt x="6848015" y="6924028"/>
                </a:lnTo>
                <a:lnTo>
                  <a:pt x="0" y="692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79167">
            <a:off x="-4001318" y="443608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3" y="0"/>
                </a:lnTo>
                <a:lnTo>
                  <a:pt x="5034873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587341">
            <a:off x="1255044" y="1300023"/>
            <a:ext cx="676096" cy="998204"/>
          </a:xfrm>
          <a:custGeom>
            <a:avLst/>
            <a:gdLst/>
            <a:ahLst/>
            <a:cxnLst/>
            <a:rect r="r" b="b" t="t" l="l"/>
            <a:pathLst>
              <a:path h="998204" w="676096">
                <a:moveTo>
                  <a:pt x="0" y="0"/>
                </a:moveTo>
                <a:lnTo>
                  <a:pt x="676095" y="0"/>
                </a:lnTo>
                <a:lnTo>
                  <a:pt x="676095" y="998204"/>
                </a:lnTo>
                <a:lnTo>
                  <a:pt x="0" y="99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95135" t="-225003" r="0" b="-356495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12935" y="9008082"/>
            <a:ext cx="3567715" cy="2451863"/>
            <a:chOff x="0" y="0"/>
            <a:chExt cx="4756953" cy="3269151"/>
          </a:xfrm>
        </p:grpSpPr>
        <p:sp>
          <p:nvSpPr>
            <p:cNvPr name="Freeform 12" id="12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3579167">
            <a:off x="24712" y="-4269518"/>
            <a:ext cx="5034872" cy="5034872"/>
          </a:xfrm>
          <a:custGeom>
            <a:avLst/>
            <a:gdLst/>
            <a:ahLst/>
            <a:cxnLst/>
            <a:rect r="r" b="b" t="t" l="l"/>
            <a:pathLst>
              <a:path h="5034872" w="5034872">
                <a:moveTo>
                  <a:pt x="0" y="0"/>
                </a:moveTo>
                <a:lnTo>
                  <a:pt x="5034872" y="0"/>
                </a:lnTo>
                <a:lnTo>
                  <a:pt x="5034872" y="5034872"/>
                </a:lnTo>
                <a:lnTo>
                  <a:pt x="0" y="5034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29421" y="1023630"/>
            <a:ext cx="11910579" cy="180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7916" spc="-39">
                <a:solidFill>
                  <a:srgbClr val="FFFFFF"/>
                </a:solidFill>
                <a:latin typeface="Quicksand Medium"/>
              </a:rPr>
              <a:t>What is our the start point of our algorithm?</a:t>
            </a:r>
          </a:p>
        </p:txBody>
      </p:sp>
      <p:grpSp>
        <p:nvGrpSpPr>
          <p:cNvPr name="Group 16" id="16"/>
          <p:cNvGrpSpPr/>
          <p:nvPr/>
        </p:nvGrpSpPr>
        <p:grpSpPr>
          <a:xfrm rot="-10266151">
            <a:off x="9095251" y="-1020694"/>
            <a:ext cx="3567715" cy="2451863"/>
            <a:chOff x="0" y="0"/>
            <a:chExt cx="4756953" cy="3269151"/>
          </a:xfrm>
        </p:grpSpPr>
        <p:sp>
          <p:nvSpPr>
            <p:cNvPr name="Freeform 17" id="17"/>
            <p:cNvSpPr/>
            <p:nvPr/>
          </p:nvSpPr>
          <p:spPr>
            <a:xfrm flipH="false" flipV="false" rot="-7455969">
              <a:off x="1922785" y="555424"/>
              <a:ext cx="2485318" cy="2158303"/>
            </a:xfrm>
            <a:custGeom>
              <a:avLst/>
              <a:gdLst/>
              <a:ahLst/>
              <a:cxnLst/>
              <a:rect r="r" b="b" t="t" l="l"/>
              <a:pathLst>
                <a:path h="2158303" w="2485318">
                  <a:moveTo>
                    <a:pt x="0" y="0"/>
                  </a:moveTo>
                  <a:lnTo>
                    <a:pt x="2485319" y="0"/>
                  </a:lnTo>
                  <a:lnTo>
                    <a:pt x="2485319" y="2158303"/>
                  </a:lnTo>
                  <a:lnTo>
                    <a:pt x="0" y="2158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96098" t="-91028" r="-106201" b="-11660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10226872">
              <a:off x="159021" y="810798"/>
              <a:ext cx="1373654" cy="2031323"/>
            </a:xfrm>
            <a:custGeom>
              <a:avLst/>
              <a:gdLst/>
              <a:ahLst/>
              <a:cxnLst/>
              <a:rect r="r" b="b" t="t" l="l"/>
              <a:pathLst>
                <a:path h="2031323" w="1373654">
                  <a:moveTo>
                    <a:pt x="0" y="0"/>
                  </a:moveTo>
                  <a:lnTo>
                    <a:pt x="1373654" y="0"/>
                  </a:lnTo>
                  <a:lnTo>
                    <a:pt x="1373654" y="2031323"/>
                  </a:lnTo>
                  <a:lnTo>
                    <a:pt x="0" y="20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3600" t="-96718" r="-203342" b="-13014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312176" y="3349331"/>
            <a:ext cx="3115342" cy="2420857"/>
            <a:chOff x="0" y="0"/>
            <a:chExt cx="1041709" cy="8094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312176" y="5989263"/>
            <a:ext cx="3115342" cy="2420857"/>
            <a:chOff x="0" y="0"/>
            <a:chExt cx="1041709" cy="8094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-1270"/>
              <a:ext cx="1042979" cy="808217"/>
            </a:xfrm>
            <a:custGeom>
              <a:avLst/>
              <a:gdLst/>
              <a:ahLst/>
              <a:cxnLst/>
              <a:rect r="r" b="b" t="t" l="l"/>
              <a:pathLst>
                <a:path h="808217" w="1042979">
                  <a:moveTo>
                    <a:pt x="1031549" y="27940"/>
                  </a:moveTo>
                  <a:cubicBezTo>
                    <a:pt x="1022659" y="24130"/>
                    <a:pt x="1013769" y="21590"/>
                    <a:pt x="1004879" y="21590"/>
                  </a:cubicBezTo>
                  <a:cubicBezTo>
                    <a:pt x="978209" y="20320"/>
                    <a:pt x="962513" y="20320"/>
                    <a:pt x="947014" y="17780"/>
                  </a:cubicBezTo>
                  <a:cubicBezTo>
                    <a:pt x="911588" y="12700"/>
                    <a:pt x="876900" y="6350"/>
                    <a:pt x="841474" y="3810"/>
                  </a:cubicBezTo>
                  <a:cubicBezTo>
                    <a:pt x="812690" y="1270"/>
                    <a:pt x="784644" y="3810"/>
                    <a:pt x="755860" y="2540"/>
                  </a:cubicBezTo>
                  <a:cubicBezTo>
                    <a:pt x="743314" y="2540"/>
                    <a:pt x="730767" y="0"/>
                    <a:pt x="718220" y="2540"/>
                  </a:cubicBezTo>
                  <a:cubicBezTo>
                    <a:pt x="687960" y="10160"/>
                    <a:pt x="657700" y="11430"/>
                    <a:pt x="626702" y="8890"/>
                  </a:cubicBezTo>
                  <a:cubicBezTo>
                    <a:pt x="611203" y="7620"/>
                    <a:pt x="595704" y="7620"/>
                    <a:pt x="580205" y="7620"/>
                  </a:cubicBezTo>
                  <a:cubicBezTo>
                    <a:pt x="552160" y="7620"/>
                    <a:pt x="524114" y="7620"/>
                    <a:pt x="496068" y="6350"/>
                  </a:cubicBezTo>
                  <a:cubicBezTo>
                    <a:pt x="466546" y="5080"/>
                    <a:pt x="175756" y="2540"/>
                    <a:pt x="146972" y="1270"/>
                  </a:cubicBezTo>
                  <a:cubicBezTo>
                    <a:pt x="123355" y="0"/>
                    <a:pt x="100475" y="1270"/>
                    <a:pt x="76858" y="1270"/>
                  </a:cubicBezTo>
                  <a:cubicBezTo>
                    <a:pt x="60621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88351"/>
                    <a:pt x="16510" y="119482"/>
                    <a:pt x="17780" y="150066"/>
                  </a:cubicBezTo>
                  <a:cubicBezTo>
                    <a:pt x="19050" y="181197"/>
                    <a:pt x="17780" y="212328"/>
                    <a:pt x="16510" y="244005"/>
                  </a:cubicBezTo>
                  <a:cubicBezTo>
                    <a:pt x="15240" y="276228"/>
                    <a:pt x="2540" y="614298"/>
                    <a:pt x="2540" y="646521"/>
                  </a:cubicBezTo>
                  <a:cubicBezTo>
                    <a:pt x="2540" y="678198"/>
                    <a:pt x="1270" y="709875"/>
                    <a:pt x="0" y="741552"/>
                  </a:cubicBezTo>
                  <a:cubicBezTo>
                    <a:pt x="0" y="753607"/>
                    <a:pt x="3810" y="763767"/>
                    <a:pt x="15240" y="768847"/>
                  </a:cubicBezTo>
                  <a:cubicBezTo>
                    <a:pt x="22860" y="772657"/>
                    <a:pt x="31750" y="775197"/>
                    <a:pt x="40640" y="776467"/>
                  </a:cubicBezTo>
                  <a:cubicBezTo>
                    <a:pt x="76120" y="781547"/>
                    <a:pt x="104166" y="785357"/>
                    <a:pt x="132211" y="790437"/>
                  </a:cubicBezTo>
                  <a:cubicBezTo>
                    <a:pt x="147710" y="792977"/>
                    <a:pt x="163209" y="798057"/>
                    <a:pt x="178708" y="799327"/>
                  </a:cubicBezTo>
                  <a:cubicBezTo>
                    <a:pt x="204540" y="801867"/>
                    <a:pt x="492378" y="803137"/>
                    <a:pt x="518210" y="804407"/>
                  </a:cubicBezTo>
                  <a:cubicBezTo>
                    <a:pt x="521900" y="804407"/>
                    <a:pt x="525590" y="804407"/>
                    <a:pt x="529280" y="804407"/>
                  </a:cubicBezTo>
                  <a:cubicBezTo>
                    <a:pt x="546993" y="804407"/>
                    <a:pt x="565445" y="803137"/>
                    <a:pt x="583158" y="803137"/>
                  </a:cubicBezTo>
                  <a:cubicBezTo>
                    <a:pt x="603823" y="803137"/>
                    <a:pt x="623750" y="804407"/>
                    <a:pt x="644415" y="804407"/>
                  </a:cubicBezTo>
                  <a:cubicBezTo>
                    <a:pt x="674675" y="804407"/>
                    <a:pt x="705673" y="804407"/>
                    <a:pt x="735933" y="804407"/>
                  </a:cubicBezTo>
                  <a:cubicBezTo>
                    <a:pt x="763979" y="804407"/>
                    <a:pt x="792025" y="805677"/>
                    <a:pt x="820070" y="806947"/>
                  </a:cubicBezTo>
                  <a:cubicBezTo>
                    <a:pt x="832617" y="806947"/>
                    <a:pt x="845902" y="808217"/>
                    <a:pt x="858449" y="808217"/>
                  </a:cubicBezTo>
                  <a:cubicBezTo>
                    <a:pt x="899041" y="806947"/>
                    <a:pt x="938896" y="800597"/>
                    <a:pt x="982019" y="800597"/>
                  </a:cubicBezTo>
                  <a:cubicBezTo>
                    <a:pt x="985829" y="800597"/>
                    <a:pt x="990909" y="798057"/>
                    <a:pt x="994719" y="795517"/>
                  </a:cubicBezTo>
                  <a:cubicBezTo>
                    <a:pt x="999799" y="791707"/>
                    <a:pt x="1002339" y="785357"/>
                    <a:pt x="1004879" y="782817"/>
                  </a:cubicBezTo>
                  <a:cubicBezTo>
                    <a:pt x="1006149" y="737729"/>
                    <a:pt x="1007419" y="714790"/>
                    <a:pt x="1008689" y="691852"/>
                  </a:cubicBezTo>
                  <a:cubicBezTo>
                    <a:pt x="1009959" y="656352"/>
                    <a:pt x="1020119" y="315551"/>
                    <a:pt x="1021389" y="280051"/>
                  </a:cubicBezTo>
                  <a:cubicBezTo>
                    <a:pt x="1021389" y="258751"/>
                    <a:pt x="1022659" y="237451"/>
                    <a:pt x="1023929" y="216151"/>
                  </a:cubicBezTo>
                  <a:cubicBezTo>
                    <a:pt x="1025199" y="193212"/>
                    <a:pt x="1026469" y="170274"/>
                    <a:pt x="1029009" y="147335"/>
                  </a:cubicBezTo>
                  <a:cubicBezTo>
                    <a:pt x="1030279" y="133682"/>
                    <a:pt x="1030279" y="119482"/>
                    <a:pt x="1035359" y="105828"/>
                  </a:cubicBezTo>
                  <a:cubicBezTo>
                    <a:pt x="1040439" y="89443"/>
                    <a:pt x="1042979" y="73605"/>
                    <a:pt x="1041709" y="44450"/>
                  </a:cubicBezTo>
                  <a:cubicBezTo>
                    <a:pt x="1041709" y="38100"/>
                    <a:pt x="1037899" y="30480"/>
                    <a:pt x="1031549" y="27940"/>
                  </a:cubicBezTo>
                </a:path>
              </a:pathLst>
            </a:custGeom>
            <a:solidFill>
              <a:srgbClr val="425957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593091" y="7825360"/>
            <a:ext cx="1438170" cy="1432940"/>
          </a:xfrm>
          <a:custGeom>
            <a:avLst/>
            <a:gdLst/>
            <a:ahLst/>
            <a:cxnLst/>
            <a:rect r="r" b="b" t="t" l="l"/>
            <a:pathLst>
              <a:path h="1432940" w="1438170">
                <a:moveTo>
                  <a:pt x="0" y="0"/>
                </a:moveTo>
                <a:lnTo>
                  <a:pt x="1438170" y="0"/>
                </a:lnTo>
                <a:lnTo>
                  <a:pt x="1438170" y="1432940"/>
                </a:lnTo>
                <a:lnTo>
                  <a:pt x="0" y="1432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950766" y="6142655"/>
            <a:ext cx="4260099" cy="2114074"/>
          </a:xfrm>
          <a:custGeom>
            <a:avLst/>
            <a:gdLst/>
            <a:ahLst/>
            <a:cxnLst/>
            <a:rect r="r" b="b" t="t" l="l"/>
            <a:pathLst>
              <a:path h="2114074" w="4260099">
                <a:moveTo>
                  <a:pt x="0" y="0"/>
                </a:moveTo>
                <a:lnTo>
                  <a:pt x="4260099" y="0"/>
                </a:lnTo>
                <a:lnTo>
                  <a:pt x="4260099" y="2114074"/>
                </a:lnTo>
                <a:lnTo>
                  <a:pt x="0" y="2114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563290" y="6095880"/>
            <a:ext cx="4563565" cy="2207625"/>
          </a:xfrm>
          <a:custGeom>
            <a:avLst/>
            <a:gdLst/>
            <a:ahLst/>
            <a:cxnLst/>
            <a:rect r="r" b="b" t="t" l="l"/>
            <a:pathLst>
              <a:path h="2207625" w="4563565">
                <a:moveTo>
                  <a:pt x="0" y="0"/>
                </a:moveTo>
                <a:lnTo>
                  <a:pt x="4563565" y="0"/>
                </a:lnTo>
                <a:lnTo>
                  <a:pt x="4563565" y="2207624"/>
                </a:lnTo>
                <a:lnTo>
                  <a:pt x="0" y="2207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479280" y="6095880"/>
            <a:ext cx="2207625" cy="2207625"/>
          </a:xfrm>
          <a:custGeom>
            <a:avLst/>
            <a:gdLst/>
            <a:ahLst/>
            <a:cxnLst/>
            <a:rect r="r" b="b" t="t" l="l"/>
            <a:pathLst>
              <a:path h="2207625" w="2207625">
                <a:moveTo>
                  <a:pt x="0" y="0"/>
                </a:moveTo>
                <a:lnTo>
                  <a:pt x="2207624" y="0"/>
                </a:lnTo>
                <a:lnTo>
                  <a:pt x="2207624" y="2207624"/>
                </a:lnTo>
                <a:lnTo>
                  <a:pt x="0" y="22076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061926" y="7628317"/>
            <a:ext cx="148557" cy="148557"/>
          </a:xfrm>
          <a:custGeom>
            <a:avLst/>
            <a:gdLst/>
            <a:ahLst/>
            <a:cxnLst/>
            <a:rect r="r" b="b" t="t" l="l"/>
            <a:pathLst>
              <a:path h="148557" w="148557">
                <a:moveTo>
                  <a:pt x="0" y="0"/>
                </a:moveTo>
                <a:lnTo>
                  <a:pt x="148557" y="0"/>
                </a:lnTo>
                <a:lnTo>
                  <a:pt x="148557" y="148557"/>
                </a:lnTo>
                <a:lnTo>
                  <a:pt x="0" y="1485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491670" y="4064460"/>
            <a:ext cx="275635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Use &amp; Manipulate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Geospatial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91670" y="6704392"/>
            <a:ext cx="275635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Map, Grid and Address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168186" y="8503730"/>
            <a:ext cx="129696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ow"/>
              </a:rPr>
              <a:t>Grid 1 : G1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5914449" y="8618364"/>
            <a:ext cx="148557" cy="148557"/>
          </a:xfrm>
          <a:custGeom>
            <a:avLst/>
            <a:gdLst/>
            <a:ahLst/>
            <a:cxnLst/>
            <a:rect r="r" b="b" t="t" l="l"/>
            <a:pathLst>
              <a:path h="148557" w="148557">
                <a:moveTo>
                  <a:pt x="0" y="0"/>
                </a:moveTo>
                <a:lnTo>
                  <a:pt x="148557" y="0"/>
                </a:lnTo>
                <a:lnTo>
                  <a:pt x="148557" y="148557"/>
                </a:lnTo>
                <a:lnTo>
                  <a:pt x="0" y="1485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222181" y="8503730"/>
            <a:ext cx="121786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ow"/>
              </a:rPr>
              <a:t>Grid Map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76920" y="8503730"/>
            <a:ext cx="1607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Now"/>
              </a:rPr>
              <a:t>Regular Map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51749" y="4018422"/>
            <a:ext cx="5784503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</a:rPr>
              <a:t>GPS Coordinates</a:t>
            </a:r>
          </a:p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</a:rPr>
              <a:t>GIS [Geographic Information System] Maps</a:t>
            </a:r>
          </a:p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</a:rPr>
              <a:t>Satellite Imagery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760186" y="4018422"/>
            <a:ext cx="3154263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</a:rPr>
              <a:t>Aerial Imagery</a:t>
            </a:r>
          </a:p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</a:rPr>
              <a:t>Address Data</a:t>
            </a:r>
          </a:p>
          <a:p>
            <a:pPr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</a:rPr>
              <a:t>Remote Sensing Data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45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2191911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0468" y="159703"/>
            <a:ext cx="153270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Imported .geojson map file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DAFseFVoG6A</dc:identifier>
  <dcterms:modified xsi:type="dcterms:W3CDTF">2011-08-01T06:04:30Z</dcterms:modified>
  <cp:revision>1</cp:revision>
  <dc:title>Polpo's Paradise Hackathon</dc:title>
</cp:coreProperties>
</file>